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271" r:id="rId3"/>
    <p:sldId id="275" r:id="rId4"/>
    <p:sldId id="274" r:id="rId5"/>
  </p:sldIdLst>
  <p:sldSz cx="12192000" cy="6858000"/>
  <p:notesSz cx="6858000" cy="9144000"/>
  <p:custDataLst>
    <p:tags r:id="rId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AEE6558-09C1-4FF8-A018-9C4CD2983B4F}">
          <p14:sldIdLst>
            <p14:sldId id="269"/>
            <p14:sldId id="271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D49"/>
    <a:srgbClr val="D6C88B"/>
    <a:srgbClr val="D66E49"/>
    <a:srgbClr val="31778E"/>
    <a:srgbClr val="6A868F"/>
    <a:srgbClr val="FFD257"/>
    <a:srgbClr val="BAC4CE"/>
    <a:srgbClr val="BD374A"/>
    <a:srgbClr val="595959"/>
    <a:srgbClr val="627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B534-2210-419E-AB0B-C91813C831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DDF12-04CB-4442-A731-85A9DF01FB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02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delete(</a:t>
            </a:r>
            <a:r>
              <a:rPr lang="zh-TW" altLang="en-US" dirty="0"/>
              <a:t>刪除鍵</a:t>
            </a:r>
            <a:r>
              <a:rPr lang="en-US" altLang="zh-TW" dirty="0"/>
              <a:t>)</a:t>
            </a:r>
            <a:r>
              <a:rPr lang="zh-TW" altLang="en-US" dirty="0"/>
              <a:t>→重新上傳喜歡的圖片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55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delete(</a:t>
            </a:r>
            <a:r>
              <a:rPr lang="zh-TW" altLang="en-US" dirty="0"/>
              <a:t>刪除鍵</a:t>
            </a:r>
            <a:r>
              <a:rPr lang="en-US" altLang="zh-TW" dirty="0"/>
              <a:t>)</a:t>
            </a:r>
            <a:r>
              <a:rPr lang="zh-TW" altLang="en-US" dirty="0"/>
              <a:t>→重新上傳喜歡的圖片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92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delete(</a:t>
            </a:r>
            <a:r>
              <a:rPr lang="zh-TW" altLang="en-US" dirty="0"/>
              <a:t>刪除鍵</a:t>
            </a:r>
            <a:r>
              <a:rPr lang="en-US" altLang="zh-TW" dirty="0"/>
              <a:t>)</a:t>
            </a:r>
            <a:r>
              <a:rPr lang="zh-TW" altLang="en-US" dirty="0"/>
              <a:t>→重新上傳喜歡的圖片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32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delete(</a:t>
            </a:r>
            <a:r>
              <a:rPr lang="zh-TW" altLang="en-US" dirty="0"/>
              <a:t>刪除鍵</a:t>
            </a:r>
            <a:r>
              <a:rPr lang="en-US" altLang="zh-TW" dirty="0"/>
              <a:t>)</a:t>
            </a:r>
            <a:r>
              <a:rPr lang="zh-TW" altLang="en-US" dirty="0"/>
              <a:t>→重新上傳喜歡的圖片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91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35B4B6-71DF-40C4-BB95-E5AEFCE5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DD7C7B-848F-4EE8-8D06-26591A363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0CD8B6-AD91-4895-B0A8-49096AC5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0208DC-1521-4649-AD0D-1B5EB1AA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2936D1-5639-4931-8BE0-E806AA41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13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圖片版面配置區 23">
            <a:extLst>
              <a:ext uri="{FF2B5EF4-FFF2-40B4-BE49-F238E27FC236}">
                <a16:creationId xmlns:a16="http://schemas.microsoft.com/office/drawing/2014/main" id="{83FCCFAD-DAE5-4230-B0A8-6CAFC44654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744980"/>
            <a:ext cx="12191999" cy="3840610"/>
          </a:xfrm>
          <a:custGeom>
            <a:avLst/>
            <a:gdLst>
              <a:gd name="connsiteX0" fmla="*/ 0 w 12191999"/>
              <a:gd name="connsiteY0" fmla="*/ 0 h 3368040"/>
              <a:gd name="connsiteX1" fmla="*/ 12191999 w 12191999"/>
              <a:gd name="connsiteY1" fmla="*/ 0 h 3368040"/>
              <a:gd name="connsiteX2" fmla="*/ 12191999 w 12191999"/>
              <a:gd name="connsiteY2" fmla="*/ 3368040 h 3368040"/>
              <a:gd name="connsiteX3" fmla="*/ 0 w 12191999"/>
              <a:gd name="connsiteY3" fmla="*/ 3368040 h 33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68040">
                <a:moveTo>
                  <a:pt x="0" y="0"/>
                </a:moveTo>
                <a:lnTo>
                  <a:pt x="12191999" y="0"/>
                </a:lnTo>
                <a:lnTo>
                  <a:pt x="12191999" y="3368040"/>
                </a:lnTo>
                <a:lnTo>
                  <a:pt x="0" y="3368040"/>
                </a:lnTo>
                <a:close/>
              </a:path>
            </a:pathLst>
          </a:custGeom>
          <a:solidFill>
            <a:srgbClr val="D6C88B"/>
          </a:solidFill>
        </p:spPr>
        <p:txBody>
          <a:bodyPr wrap="square">
            <a:noAutofit/>
          </a:bodyPr>
          <a:lstStyle/>
          <a:p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D68C22-6960-4BB9-91BE-4195433A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A16E77-4477-414E-903F-EF036707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0D9013-9702-4AE4-8228-E8FA6AE2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758A2C50-7E61-4669-B507-7AB6BB5E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191" y="1037535"/>
            <a:ext cx="3877984" cy="1569659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0760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C2BE36F3-75B2-423F-A2BD-8BA6F2C11D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63928"/>
            <a:ext cx="12192000" cy="2271532"/>
          </a:xfrm>
          <a:custGeom>
            <a:avLst/>
            <a:gdLst>
              <a:gd name="connsiteX0" fmla="*/ 0 w 12192000"/>
              <a:gd name="connsiteY0" fmla="*/ 0 h 2271532"/>
              <a:gd name="connsiteX1" fmla="*/ 12192000 w 12192000"/>
              <a:gd name="connsiteY1" fmla="*/ 0 h 2271532"/>
              <a:gd name="connsiteX2" fmla="*/ 12192000 w 12192000"/>
              <a:gd name="connsiteY2" fmla="*/ 2271532 h 2271532"/>
              <a:gd name="connsiteX3" fmla="*/ 0 w 12192000"/>
              <a:gd name="connsiteY3" fmla="*/ 2271532 h 227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71532">
                <a:moveTo>
                  <a:pt x="0" y="0"/>
                </a:moveTo>
                <a:lnTo>
                  <a:pt x="12192000" y="0"/>
                </a:lnTo>
                <a:lnTo>
                  <a:pt x="12192000" y="2271532"/>
                </a:lnTo>
                <a:lnTo>
                  <a:pt x="0" y="2271532"/>
                </a:lnTo>
                <a:close/>
              </a:path>
            </a:pathLst>
          </a:custGeom>
          <a:solidFill>
            <a:srgbClr val="D6C88B"/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E66CD24-23E7-4180-B18D-B8C3A87E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74A8698-FA81-4C5D-9340-A7199E9F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8E39E46-941D-406B-949D-21245BEE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68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7A91B18A-6560-4B2A-84A8-8178E143F9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441311"/>
            <a:ext cx="12192000" cy="416689"/>
          </a:xfrm>
          <a:custGeom>
            <a:avLst/>
            <a:gdLst>
              <a:gd name="connsiteX0" fmla="*/ 0 w 12158482"/>
              <a:gd name="connsiteY0" fmla="*/ 0 h 416689"/>
              <a:gd name="connsiteX1" fmla="*/ 12158482 w 12158482"/>
              <a:gd name="connsiteY1" fmla="*/ 0 h 416689"/>
              <a:gd name="connsiteX2" fmla="*/ 12158482 w 12158482"/>
              <a:gd name="connsiteY2" fmla="*/ 416689 h 416689"/>
              <a:gd name="connsiteX3" fmla="*/ 0 w 12158482"/>
              <a:gd name="connsiteY3" fmla="*/ 416689 h 41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8482" h="416689">
                <a:moveTo>
                  <a:pt x="0" y="0"/>
                </a:moveTo>
                <a:lnTo>
                  <a:pt x="12158482" y="0"/>
                </a:lnTo>
                <a:lnTo>
                  <a:pt x="12158482" y="416689"/>
                </a:lnTo>
                <a:lnTo>
                  <a:pt x="0" y="416689"/>
                </a:lnTo>
                <a:close/>
              </a:path>
            </a:pathLst>
          </a:custGeom>
          <a:solidFill>
            <a:srgbClr val="D6C88B"/>
          </a:solidFill>
        </p:spPr>
        <p:txBody>
          <a:bodyPr wrap="square">
            <a:noAutofit/>
          </a:bodyPr>
          <a:lstStyle/>
          <a:p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7C49A4-3BF1-421C-825D-4F0018EC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591E988-FE31-4734-B898-72C89B80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B50D5E-4982-45C9-9599-6B6ADB53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1871ECF-E97B-4109-B291-83ACCEE3D016}"/>
              </a:ext>
            </a:extLst>
          </p:cNvPr>
          <p:cNvCxnSpPr>
            <a:cxnSpLocks/>
          </p:cNvCxnSpPr>
          <p:nvPr userDrawn="1"/>
        </p:nvCxnSpPr>
        <p:spPr>
          <a:xfrm>
            <a:off x="0" y="1061493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">
            <a:extLst>
              <a:ext uri="{FF2B5EF4-FFF2-40B4-BE49-F238E27FC236}">
                <a16:creationId xmlns:a16="http://schemas.microsoft.com/office/drawing/2014/main" id="{9F92FEAC-DBCF-40D4-ACEB-A5AB2FF5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37" y="482274"/>
            <a:ext cx="10510291" cy="607148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9291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EC4140-5D5D-49BA-A8AC-C521C3F9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EC1CCC-EC68-4BE6-8870-DE2AD914E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B89F8-5E37-4D27-A0B2-D4313820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B64B0-8B1B-4F61-8E0E-6EDD999B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EB6083-0D83-4A5D-88C9-1BF71C4D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80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7D8CAD-9CF1-4762-A86D-397CF06A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4E5292-896F-43DE-B3A8-A0629D93C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8100A5-FCFA-4FCA-895E-05E5E1AB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4ACA21-B8A9-4B4B-8227-E489190D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099481-858B-4458-8A7F-41C6BB5A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47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BB38DC-A65F-4464-A7FB-7715D6A5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B095C1-314C-4355-8DCA-6F0807F1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A778CA-0CD8-49AD-87B1-31CBA7B5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B26687-4814-4E69-BA95-5FC73D1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83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D4E85BB-7A02-4647-81DD-33B8469F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139F97-30F1-40FE-AAA6-60065543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7DF61-A1AA-45B1-8ABC-2F9705DED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863293-636E-4775-BB7B-3219442E8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19DD4A-72F1-4049-A9B1-58EC82BA2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0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51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版面配置區 35" descr="一張含有 天空, 室外, 建築物, 城市 的圖片&#10;&#10;自動產生的描述">
            <a:extLst>
              <a:ext uri="{FF2B5EF4-FFF2-40B4-BE49-F238E27FC236}">
                <a16:creationId xmlns:a16="http://schemas.microsoft.com/office/drawing/2014/main" id="{DCFF5014-27E0-4DD8-AA1D-73F6815217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0" b="26380"/>
          <a:stretch>
            <a:fillRect/>
          </a:stretch>
        </p:blipFill>
        <p:spPr>
          <a:xfrm>
            <a:off x="1" y="1744980"/>
            <a:ext cx="12191999" cy="3840610"/>
          </a:xfrm>
        </p:spPr>
      </p:pic>
      <p:sp>
        <p:nvSpPr>
          <p:cNvPr id="11" name="標題 10">
            <a:extLst>
              <a:ext uri="{FF2B5EF4-FFF2-40B4-BE49-F238E27FC236}">
                <a16:creationId xmlns:a16="http://schemas.microsoft.com/office/drawing/2014/main" id="{A03A578C-EAA3-4792-8D8F-D08AFE7B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191" y="1037535"/>
            <a:ext cx="3877984" cy="1569659"/>
          </a:xfrm>
        </p:spPr>
        <p:txBody>
          <a:bodyPr>
            <a:normAutofit/>
          </a:bodyPr>
          <a:lstStyle/>
          <a:p>
            <a:r>
              <a:rPr lang="zh-TW" altLang="en-US" dirty="0"/>
              <a:t>簡約商業報告</a:t>
            </a:r>
            <a:br>
              <a:rPr lang="en-US" altLang="zh-TW" dirty="0"/>
            </a:br>
            <a:r>
              <a:rPr lang="zh-TW" altLang="en-US" dirty="0"/>
              <a:t>主題模板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498936A-FB6E-45A2-98E0-656B888683EF}"/>
              </a:ext>
            </a:extLst>
          </p:cNvPr>
          <p:cNvGrpSpPr/>
          <p:nvPr/>
        </p:nvGrpSpPr>
        <p:grpSpPr>
          <a:xfrm>
            <a:off x="1475233" y="567497"/>
            <a:ext cx="4620767" cy="2354966"/>
            <a:chOff x="1475233" y="716280"/>
            <a:chExt cx="4620767" cy="235496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C5DBCE8-6C85-4DC0-84A6-4C6654343F96}"/>
                </a:ext>
              </a:extLst>
            </p:cNvPr>
            <p:cNvSpPr/>
            <p:nvPr/>
          </p:nvSpPr>
          <p:spPr>
            <a:xfrm>
              <a:off x="1478280" y="799714"/>
              <a:ext cx="4617720" cy="2271532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7A2D9F58-9E16-4E10-8A1D-21FB91B62DC9}"/>
                </a:ext>
              </a:extLst>
            </p:cNvPr>
            <p:cNvGrpSpPr/>
            <p:nvPr/>
          </p:nvGrpSpPr>
          <p:grpSpPr>
            <a:xfrm>
              <a:off x="1475233" y="716280"/>
              <a:ext cx="4620767" cy="1219199"/>
              <a:chOff x="1475233" y="716280"/>
              <a:chExt cx="4620767" cy="1219199"/>
            </a:xfrm>
          </p:grpSpPr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5AB84E96-9336-431E-A768-408BD7594D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280" y="716280"/>
                <a:ext cx="0" cy="1219199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>
                <a:extLst>
                  <a:ext uri="{FF2B5EF4-FFF2-40B4-BE49-F238E27FC236}">
                    <a16:creationId xmlns:a16="http://schemas.microsoft.com/office/drawing/2014/main" id="{CB6EC8E7-1468-43C0-899E-89F414FA8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2952" y="716280"/>
                <a:ext cx="0" cy="1219199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>
                <a:extLst>
                  <a:ext uri="{FF2B5EF4-FFF2-40B4-BE49-F238E27FC236}">
                    <a16:creationId xmlns:a16="http://schemas.microsoft.com/office/drawing/2014/main" id="{F18ADC95-8C01-4965-9EAD-995A84FACF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233" y="754887"/>
                <a:ext cx="4620767" cy="0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2DCCBA0-49E4-457E-9DA4-6FFA24091101}"/>
              </a:ext>
            </a:extLst>
          </p:cNvPr>
          <p:cNvGrpSpPr/>
          <p:nvPr/>
        </p:nvGrpSpPr>
        <p:grpSpPr>
          <a:xfrm>
            <a:off x="1475233" y="5397095"/>
            <a:ext cx="10046724" cy="1178586"/>
            <a:chOff x="1475233" y="4894258"/>
            <a:chExt cx="10046724" cy="117858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CEA84DC-3F5F-4802-B401-7667A84C2A9D}"/>
                </a:ext>
              </a:extLst>
            </p:cNvPr>
            <p:cNvSpPr/>
            <p:nvPr/>
          </p:nvSpPr>
          <p:spPr>
            <a:xfrm>
              <a:off x="9575993" y="4894258"/>
              <a:ext cx="1666755" cy="437523"/>
            </a:xfrm>
            <a:prstGeom prst="rect">
              <a:avLst/>
            </a:prstGeom>
            <a:solidFill>
              <a:srgbClr val="6A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9F307B4-6E37-4010-8356-E4AACACFFFD3}"/>
                </a:ext>
              </a:extLst>
            </p:cNvPr>
            <p:cNvSpPr/>
            <p:nvPr/>
          </p:nvSpPr>
          <p:spPr>
            <a:xfrm>
              <a:off x="7909368" y="5457291"/>
              <a:ext cx="361258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TW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Subtitle here</a:t>
              </a:r>
              <a:endParaRPr lang="zh-TW" altLang="en-US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FA6C234-5B26-4C90-A2C5-30151AB66BA9}"/>
                </a:ext>
              </a:extLst>
            </p:cNvPr>
            <p:cNvSpPr/>
            <p:nvPr/>
          </p:nvSpPr>
          <p:spPr>
            <a:xfrm>
              <a:off x="1475233" y="5580401"/>
              <a:ext cx="2425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mi</a:t>
              </a: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7B93EE36-F849-4774-B456-7ACAA3B6A634}"/>
              </a:ext>
            </a:extLst>
          </p:cNvPr>
          <p:cNvGrpSpPr/>
          <p:nvPr/>
        </p:nvGrpSpPr>
        <p:grpSpPr>
          <a:xfrm>
            <a:off x="8864701" y="813416"/>
            <a:ext cx="1683611" cy="779671"/>
            <a:chOff x="8864701" y="716280"/>
            <a:chExt cx="1683611" cy="779671"/>
          </a:xfrm>
        </p:grpSpPr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E4293BEB-4678-4D14-95EA-D4B2FC0AA5D5}"/>
                </a:ext>
              </a:extLst>
            </p:cNvPr>
            <p:cNvSpPr txBox="1"/>
            <p:nvPr/>
          </p:nvSpPr>
          <p:spPr>
            <a:xfrm>
              <a:off x="8969034" y="1126619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 and title</a:t>
              </a:r>
            </a:p>
          </p:txBody>
        </p: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E63D98F8-5732-41C6-A391-712752D0D802}"/>
                </a:ext>
              </a:extLst>
            </p:cNvPr>
            <p:cNvCxnSpPr/>
            <p:nvPr/>
          </p:nvCxnSpPr>
          <p:spPr>
            <a:xfrm>
              <a:off x="8864701" y="716280"/>
              <a:ext cx="0" cy="703966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536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版面配置區 14" descr="一張含有 天空, 室外, 建築物, 城市 的圖片&#10;&#10;自動產生的描述">
            <a:extLst>
              <a:ext uri="{FF2B5EF4-FFF2-40B4-BE49-F238E27FC236}">
                <a16:creationId xmlns:a16="http://schemas.microsoft.com/office/drawing/2014/main" id="{FB99103A-B60D-4488-9020-B2CF2BA798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3" b="41441"/>
          <a:stretch/>
        </p:blipFill>
        <p:spPr>
          <a:xfrm>
            <a:off x="0" y="763928"/>
            <a:ext cx="12192000" cy="2271532"/>
          </a:xfr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C7B85467-4AC8-486C-B29A-C974FD623996}"/>
              </a:ext>
            </a:extLst>
          </p:cNvPr>
          <p:cNvGrpSpPr/>
          <p:nvPr/>
        </p:nvGrpSpPr>
        <p:grpSpPr>
          <a:xfrm>
            <a:off x="3931881" y="1818878"/>
            <a:ext cx="4328237" cy="3252522"/>
            <a:chOff x="3931881" y="1818878"/>
            <a:chExt cx="4328237" cy="3252522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8693E31B-FAAD-42E1-B1A0-E2B48DCFBCB2}"/>
                </a:ext>
              </a:extLst>
            </p:cNvPr>
            <p:cNvGrpSpPr/>
            <p:nvPr/>
          </p:nvGrpSpPr>
          <p:grpSpPr>
            <a:xfrm>
              <a:off x="3931881" y="1818878"/>
              <a:ext cx="4328237" cy="2394065"/>
              <a:chOff x="3931881" y="1818878"/>
              <a:chExt cx="4328237" cy="2394065"/>
            </a:xfrm>
          </p:grpSpPr>
          <p:grpSp>
            <p:nvGrpSpPr>
              <p:cNvPr id="3" name="群組 2">
                <a:extLst>
                  <a:ext uri="{FF2B5EF4-FFF2-40B4-BE49-F238E27FC236}">
                    <a16:creationId xmlns:a16="http://schemas.microsoft.com/office/drawing/2014/main" id="{860CC855-8659-4714-A87A-1455973DE207}"/>
                  </a:ext>
                </a:extLst>
              </p:cNvPr>
              <p:cNvGrpSpPr/>
              <p:nvPr/>
            </p:nvGrpSpPr>
            <p:grpSpPr>
              <a:xfrm flipV="1">
                <a:off x="3931881" y="1857977"/>
                <a:ext cx="4328237" cy="2354966"/>
                <a:chOff x="1475233" y="716280"/>
                <a:chExt cx="4620767" cy="2354966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59B2C649-0EA2-4F9B-B31D-48A580E39BF6}"/>
                    </a:ext>
                  </a:extLst>
                </p:cNvPr>
                <p:cNvSpPr/>
                <p:nvPr/>
              </p:nvSpPr>
              <p:spPr>
                <a:xfrm>
                  <a:off x="1478280" y="799714"/>
                  <a:ext cx="4617720" cy="227153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5" name="群組 4">
                  <a:extLst>
                    <a:ext uri="{FF2B5EF4-FFF2-40B4-BE49-F238E27FC236}">
                      <a16:creationId xmlns:a16="http://schemas.microsoft.com/office/drawing/2014/main" id="{8DC1FB37-37C4-493F-BB21-36A14A8AE86F}"/>
                    </a:ext>
                  </a:extLst>
                </p:cNvPr>
                <p:cNvGrpSpPr/>
                <p:nvPr/>
              </p:nvGrpSpPr>
              <p:grpSpPr>
                <a:xfrm>
                  <a:off x="1475233" y="716280"/>
                  <a:ext cx="4620767" cy="1219199"/>
                  <a:chOff x="1475233" y="716280"/>
                  <a:chExt cx="4620767" cy="1219199"/>
                </a:xfrm>
              </p:grpSpPr>
              <p:cxnSp>
                <p:nvCxnSpPr>
                  <p:cNvPr id="6" name="直線接點 5">
                    <a:extLst>
                      <a:ext uri="{FF2B5EF4-FFF2-40B4-BE49-F238E27FC236}">
                        <a16:creationId xmlns:a16="http://schemas.microsoft.com/office/drawing/2014/main" id="{F200E5AC-3D00-41D6-AB9E-6E68F244C4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78280" y="716280"/>
                    <a:ext cx="0" cy="1219199"/>
                  </a:xfrm>
                  <a:prstGeom prst="line">
                    <a:avLst/>
                  </a:prstGeom>
                  <a:ln w="762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直線接點 6">
                    <a:extLst>
                      <a:ext uri="{FF2B5EF4-FFF2-40B4-BE49-F238E27FC236}">
                        <a16:creationId xmlns:a16="http://schemas.microsoft.com/office/drawing/2014/main" id="{275CE014-2F5A-457E-A158-C93599F605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92952" y="716280"/>
                    <a:ext cx="0" cy="1219199"/>
                  </a:xfrm>
                  <a:prstGeom prst="line">
                    <a:avLst/>
                  </a:prstGeom>
                  <a:ln w="762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線接點 7">
                    <a:extLst>
                      <a:ext uri="{FF2B5EF4-FFF2-40B4-BE49-F238E27FC236}">
                        <a16:creationId xmlns:a16="http://schemas.microsoft.com/office/drawing/2014/main" id="{7FB67E5D-2F5E-4CEE-B9A1-37DACE44EA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75233" y="754887"/>
                    <a:ext cx="4620767" cy="0"/>
                  </a:xfrm>
                  <a:prstGeom prst="line">
                    <a:avLst/>
                  </a:prstGeom>
                  <a:ln w="762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BA32F9FB-D0F2-454B-B529-6C6B40A528F0}"/>
                  </a:ext>
                </a:extLst>
              </p:cNvPr>
              <p:cNvGrpSpPr/>
              <p:nvPr/>
            </p:nvGrpSpPr>
            <p:grpSpPr>
              <a:xfrm>
                <a:off x="5239938" y="1818878"/>
                <a:ext cx="1321478" cy="1517789"/>
                <a:chOff x="347368" y="3206484"/>
                <a:chExt cx="1321478" cy="1517789"/>
              </a:xfrm>
            </p:grpSpPr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8AFB9FE2-7D06-4DF3-BABD-F0F8D55565CB}"/>
                    </a:ext>
                  </a:extLst>
                </p:cNvPr>
                <p:cNvSpPr txBox="1"/>
                <p:nvPr/>
              </p:nvSpPr>
              <p:spPr>
                <a:xfrm>
                  <a:off x="347368" y="3206484"/>
                  <a:ext cx="460382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8000" b="1" dirty="0">
                      <a:solidFill>
                        <a:srgbClr val="FFD257"/>
                      </a:solidFill>
                      <a:latin typeface="Bahnschrift Condensed" panose="020B0502040204020203" pitchFamily="34" charset="0"/>
                    </a:rPr>
                    <a:t>/</a:t>
                  </a:r>
                  <a:endParaRPr lang="zh-TW" altLang="en-US" sz="8000" b="1" dirty="0">
                    <a:solidFill>
                      <a:srgbClr val="FFD257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1498AE1F-CF55-4083-89A6-E0973E7D0BC0}"/>
                    </a:ext>
                  </a:extLst>
                </p:cNvPr>
                <p:cNvSpPr/>
                <p:nvPr/>
              </p:nvSpPr>
              <p:spPr>
                <a:xfrm>
                  <a:off x="713135" y="3277723"/>
                  <a:ext cx="955711" cy="14465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8800" b="1" dirty="0">
                      <a:solidFill>
                        <a:srgbClr val="FFD257"/>
                      </a:solidFill>
                      <a:latin typeface="Bahnschrift Condensed" panose="020B0502040204020203" pitchFamily="34" charset="0"/>
                    </a:rPr>
                    <a:t>01</a:t>
                  </a:r>
                  <a:endParaRPr lang="zh-TW" altLang="en-US" sz="1600" dirty="0">
                    <a:solidFill>
                      <a:srgbClr val="FFD257"/>
                    </a:solidFill>
                  </a:endParaRPr>
                </a:p>
              </p:txBody>
            </p:sp>
          </p:grp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05F6D3D-DC86-4900-82CE-D085AC226B18}"/>
                  </a:ext>
                </a:extLst>
              </p:cNvPr>
              <p:cNvSpPr/>
              <p:nvPr/>
            </p:nvSpPr>
            <p:spPr>
              <a:xfrm>
                <a:off x="4242254" y="3331020"/>
                <a:ext cx="36826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Section </a:t>
                </a:r>
                <a:r>
                  <a:rPr lang="en-US" altLang="zh-TW" sz="3200" b="1" dirty="0">
                    <a:solidFill>
                      <a:schemeClr val="bg2">
                        <a:lumMod val="25000"/>
                      </a:schemeClr>
                    </a:solidFill>
                  </a:rPr>
                  <a:t>Header</a:t>
                </a:r>
                <a:r>
                  <a: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Here</a:t>
                </a:r>
                <a:endPara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278070A-2C38-4918-98FC-8AD3FA1AF6AF}"/>
                </a:ext>
              </a:extLst>
            </p:cNvPr>
            <p:cNvSpPr txBox="1"/>
            <p:nvPr/>
          </p:nvSpPr>
          <p:spPr>
            <a:xfrm>
              <a:off x="4242254" y="4425069"/>
              <a:ext cx="36761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mi</a:t>
              </a:r>
            </a:p>
            <a:p>
              <a:pPr algn="ctr"/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posuere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justo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purus</a:t>
              </a:r>
              <a:endPara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92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版面配置區 19" descr="一張含有 天空, 室外, 建築物, 城市 的圖片&#10;&#10;自動產生的描述">
            <a:extLst>
              <a:ext uri="{FF2B5EF4-FFF2-40B4-BE49-F238E27FC236}">
                <a16:creationId xmlns:a16="http://schemas.microsoft.com/office/drawing/2014/main" id="{12E9A5EF-33C5-4AE3-80F1-7BB7E40F8C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6" b="39436"/>
          <a:stretch/>
        </p:blipFill>
        <p:spPr>
          <a:xfrm>
            <a:off x="0" y="6375726"/>
            <a:ext cx="12192000" cy="4822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706571A-875D-46F9-8CA3-E17415CA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STP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分析</a:t>
            </a:r>
            <a:endParaRPr lang="zh-TW" altLang="en-US" sz="3600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D8AF1B64-8AC5-4D1A-8D2D-1CEDB8426F6F}"/>
              </a:ext>
            </a:extLst>
          </p:cNvPr>
          <p:cNvGrpSpPr/>
          <p:nvPr/>
        </p:nvGrpSpPr>
        <p:grpSpPr>
          <a:xfrm>
            <a:off x="1285273" y="1474543"/>
            <a:ext cx="9621453" cy="4404355"/>
            <a:chOff x="1285273" y="1844933"/>
            <a:chExt cx="9621453" cy="4404355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FCF72AB7-2151-4E2D-B43A-E56A585D6D7C}"/>
                </a:ext>
              </a:extLst>
            </p:cNvPr>
            <p:cNvGrpSpPr/>
            <p:nvPr/>
          </p:nvGrpSpPr>
          <p:grpSpPr>
            <a:xfrm>
              <a:off x="1285273" y="1844933"/>
              <a:ext cx="9621453" cy="822951"/>
              <a:chOff x="237317" y="1432560"/>
              <a:chExt cx="8134523" cy="822951"/>
            </a:xfrm>
            <a:solidFill>
              <a:srgbClr val="D6C88B"/>
            </a:solidFill>
          </p:grpSpPr>
          <p:sp>
            <p:nvSpPr>
              <p:cNvPr id="15" name="平行四邊形 14">
                <a:extLst>
                  <a:ext uri="{FF2B5EF4-FFF2-40B4-BE49-F238E27FC236}">
                    <a16:creationId xmlns:a16="http://schemas.microsoft.com/office/drawing/2014/main" id="{7B3125EE-6344-4C73-BF97-7B73D792E4AB}"/>
                  </a:ext>
                </a:extLst>
              </p:cNvPr>
              <p:cNvSpPr/>
              <p:nvPr/>
            </p:nvSpPr>
            <p:spPr>
              <a:xfrm>
                <a:off x="237317" y="1432560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+mn-ea"/>
                  </a:rPr>
                  <a:t>去除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Eliminate</a:t>
                </a:r>
              </a:p>
            </p:txBody>
          </p:sp>
          <p:sp>
            <p:nvSpPr>
              <p:cNvPr id="16" name="平行四邊形 15">
                <a:extLst>
                  <a:ext uri="{FF2B5EF4-FFF2-40B4-BE49-F238E27FC236}">
                    <a16:creationId xmlns:a16="http://schemas.microsoft.com/office/drawing/2014/main" id="{52969B2F-739C-4AF4-A3D9-0D8C1A14C9E7}"/>
                  </a:ext>
                </a:extLst>
              </p:cNvPr>
              <p:cNvSpPr/>
              <p:nvPr/>
            </p:nvSpPr>
            <p:spPr>
              <a:xfrm>
                <a:off x="2502997" y="1432560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6EE59347-588F-4D71-A7B8-85B265040B72}"/>
                </a:ext>
              </a:extLst>
            </p:cNvPr>
            <p:cNvGrpSpPr/>
            <p:nvPr/>
          </p:nvGrpSpPr>
          <p:grpSpPr>
            <a:xfrm>
              <a:off x="1285273" y="3038734"/>
              <a:ext cx="9621453" cy="822951"/>
              <a:chOff x="237317" y="2626361"/>
              <a:chExt cx="8134523" cy="822951"/>
            </a:xfrm>
            <a:solidFill>
              <a:srgbClr val="6A868F"/>
            </a:solidFill>
          </p:grpSpPr>
          <p:sp>
            <p:nvSpPr>
              <p:cNvPr id="13" name="平行四邊形 12">
                <a:extLst>
                  <a:ext uri="{FF2B5EF4-FFF2-40B4-BE49-F238E27FC236}">
                    <a16:creationId xmlns:a16="http://schemas.microsoft.com/office/drawing/2014/main" id="{471B9D0D-F803-4F51-9005-2C40D7267599}"/>
                  </a:ext>
                </a:extLst>
              </p:cNvPr>
              <p:cNvSpPr/>
              <p:nvPr/>
            </p:nvSpPr>
            <p:spPr>
              <a:xfrm>
                <a:off x="237317" y="2626361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+mn-ea"/>
                  </a:rPr>
                  <a:t>統合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Combine</a:t>
                </a:r>
              </a:p>
            </p:txBody>
          </p:sp>
          <p:sp>
            <p:nvSpPr>
              <p:cNvPr id="14" name="平行四邊形 13">
                <a:extLst>
                  <a:ext uri="{FF2B5EF4-FFF2-40B4-BE49-F238E27FC236}">
                    <a16:creationId xmlns:a16="http://schemas.microsoft.com/office/drawing/2014/main" id="{51922E30-AA4F-4052-B733-C8466B1288D5}"/>
                  </a:ext>
                </a:extLst>
              </p:cNvPr>
              <p:cNvSpPr/>
              <p:nvPr/>
            </p:nvSpPr>
            <p:spPr>
              <a:xfrm>
                <a:off x="2502997" y="2626361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6EE0C9C7-9D24-4362-8296-2FE342479BBA}"/>
                </a:ext>
              </a:extLst>
            </p:cNvPr>
            <p:cNvGrpSpPr/>
            <p:nvPr/>
          </p:nvGrpSpPr>
          <p:grpSpPr>
            <a:xfrm>
              <a:off x="1285273" y="4232535"/>
              <a:ext cx="9621453" cy="822951"/>
              <a:chOff x="237317" y="3820162"/>
              <a:chExt cx="8134523" cy="822951"/>
            </a:xfrm>
            <a:solidFill>
              <a:srgbClr val="31778E"/>
            </a:solidFill>
          </p:grpSpPr>
          <p:sp>
            <p:nvSpPr>
              <p:cNvPr id="11" name="平行四邊形 10">
                <a:extLst>
                  <a:ext uri="{FF2B5EF4-FFF2-40B4-BE49-F238E27FC236}">
                    <a16:creationId xmlns:a16="http://schemas.microsoft.com/office/drawing/2014/main" id="{8DBB7A06-6F95-4A36-B7AA-1C34BC95856B}"/>
                  </a:ext>
                </a:extLst>
              </p:cNvPr>
              <p:cNvSpPr/>
              <p:nvPr/>
            </p:nvSpPr>
            <p:spPr>
              <a:xfrm>
                <a:off x="237317" y="3820162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1" lang="zh-TW" altLang="en-US" b="1" dirty="0">
                    <a:solidFill>
                      <a:schemeClr val="bg1"/>
                    </a:solidFill>
                    <a:latin typeface="+mn-ea"/>
                  </a:rPr>
                  <a:t>替換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Rearrange</a:t>
                </a:r>
              </a:p>
            </p:txBody>
          </p:sp>
          <p:sp>
            <p:nvSpPr>
              <p:cNvPr id="12" name="平行四邊形 11">
                <a:extLst>
                  <a:ext uri="{FF2B5EF4-FFF2-40B4-BE49-F238E27FC236}">
                    <a16:creationId xmlns:a16="http://schemas.microsoft.com/office/drawing/2014/main" id="{D4344373-844E-4341-AE9A-494175C9E1E2}"/>
                  </a:ext>
                </a:extLst>
              </p:cNvPr>
              <p:cNvSpPr/>
              <p:nvPr/>
            </p:nvSpPr>
            <p:spPr>
              <a:xfrm>
                <a:off x="2502997" y="3820162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71CE2EDB-6815-4371-9D4F-BEE226842BAB}"/>
                </a:ext>
              </a:extLst>
            </p:cNvPr>
            <p:cNvGrpSpPr/>
            <p:nvPr/>
          </p:nvGrpSpPr>
          <p:grpSpPr>
            <a:xfrm>
              <a:off x="1285273" y="5426337"/>
              <a:ext cx="9621453" cy="822951"/>
              <a:chOff x="237317" y="5013964"/>
              <a:chExt cx="8134523" cy="822951"/>
            </a:xfrm>
            <a:solidFill>
              <a:srgbClr val="D66E49"/>
            </a:solidFill>
          </p:grpSpPr>
          <p:sp>
            <p:nvSpPr>
              <p:cNvPr id="9" name="平行四邊形 8">
                <a:extLst>
                  <a:ext uri="{FF2B5EF4-FFF2-40B4-BE49-F238E27FC236}">
                    <a16:creationId xmlns:a16="http://schemas.microsoft.com/office/drawing/2014/main" id="{970BA210-B172-47F7-B36E-0C4437E891B1}"/>
                  </a:ext>
                </a:extLst>
              </p:cNvPr>
              <p:cNvSpPr/>
              <p:nvPr/>
            </p:nvSpPr>
            <p:spPr>
              <a:xfrm>
                <a:off x="237317" y="5013964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1" lang="zh-TW" altLang="en-US" b="1" dirty="0">
                    <a:solidFill>
                      <a:schemeClr val="bg1"/>
                    </a:solidFill>
                    <a:latin typeface="+mn-ea"/>
                  </a:rPr>
                  <a:t>簡化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Simplify</a:t>
                </a:r>
              </a:p>
            </p:txBody>
          </p:sp>
          <p:sp>
            <p:nvSpPr>
              <p:cNvPr id="10" name="平行四邊形 9">
                <a:extLst>
                  <a:ext uri="{FF2B5EF4-FFF2-40B4-BE49-F238E27FC236}">
                    <a16:creationId xmlns:a16="http://schemas.microsoft.com/office/drawing/2014/main" id="{F351068E-0FF5-4012-B323-F198BA2AB96E}"/>
                  </a:ext>
                </a:extLst>
              </p:cNvPr>
              <p:cNvSpPr/>
              <p:nvPr/>
            </p:nvSpPr>
            <p:spPr>
              <a:xfrm>
                <a:off x="2502997" y="5013964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936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版面配置區 35" descr="一張含有 天空, 室外, 建築物, 城市 的圖片&#10;&#10;自動產生的描述">
            <a:extLst>
              <a:ext uri="{FF2B5EF4-FFF2-40B4-BE49-F238E27FC236}">
                <a16:creationId xmlns:a16="http://schemas.microsoft.com/office/drawing/2014/main" id="{DCFF5014-27E0-4DD8-AA1D-73F6815217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0" b="26380"/>
          <a:stretch>
            <a:fillRect/>
          </a:stretch>
        </p:blipFill>
        <p:spPr>
          <a:xfrm>
            <a:off x="1" y="1744980"/>
            <a:ext cx="12191999" cy="3840610"/>
          </a:xfr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E0F75820-B45F-4D7F-92B5-CAC2137D9047}"/>
              </a:ext>
            </a:extLst>
          </p:cNvPr>
          <p:cNvGrpSpPr/>
          <p:nvPr/>
        </p:nvGrpSpPr>
        <p:grpSpPr>
          <a:xfrm>
            <a:off x="5381863" y="567497"/>
            <a:ext cx="6405022" cy="2354966"/>
            <a:chOff x="5381863" y="567497"/>
            <a:chExt cx="6405022" cy="2354966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D498936A-FB6E-45A2-98E0-656B888683EF}"/>
                </a:ext>
              </a:extLst>
            </p:cNvPr>
            <p:cNvGrpSpPr/>
            <p:nvPr/>
          </p:nvGrpSpPr>
          <p:grpSpPr>
            <a:xfrm>
              <a:off x="5381863" y="567497"/>
              <a:ext cx="4194130" cy="2354966"/>
              <a:chOff x="1475233" y="716280"/>
              <a:chExt cx="4620767" cy="2354966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C5DBCE8-6C85-4DC0-84A6-4C6654343F96}"/>
                  </a:ext>
                </a:extLst>
              </p:cNvPr>
              <p:cNvSpPr/>
              <p:nvPr/>
            </p:nvSpPr>
            <p:spPr>
              <a:xfrm>
                <a:off x="1478280" y="799714"/>
                <a:ext cx="4617720" cy="2271532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7A2D9F58-9E16-4E10-8A1D-21FB91B62DC9}"/>
                  </a:ext>
                </a:extLst>
              </p:cNvPr>
              <p:cNvGrpSpPr/>
              <p:nvPr/>
            </p:nvGrpSpPr>
            <p:grpSpPr>
              <a:xfrm>
                <a:off x="1475233" y="716280"/>
                <a:ext cx="4620767" cy="1219199"/>
                <a:chOff x="1475233" y="716280"/>
                <a:chExt cx="4620767" cy="1219199"/>
              </a:xfrm>
            </p:grpSpPr>
            <p:cxnSp>
              <p:nvCxnSpPr>
                <p:cNvPr id="26" name="直線接點 25">
                  <a:extLst>
                    <a:ext uri="{FF2B5EF4-FFF2-40B4-BE49-F238E27FC236}">
                      <a16:creationId xmlns:a16="http://schemas.microsoft.com/office/drawing/2014/main" id="{5AB84E96-9336-431E-A768-408BD7594D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78280" y="716280"/>
                  <a:ext cx="0" cy="1219199"/>
                </a:xfrm>
                <a:prstGeom prst="line">
                  <a:avLst/>
                </a:prstGeom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接點 26">
                  <a:extLst>
                    <a:ext uri="{FF2B5EF4-FFF2-40B4-BE49-F238E27FC236}">
                      <a16:creationId xmlns:a16="http://schemas.microsoft.com/office/drawing/2014/main" id="{CB6EC8E7-1468-43C0-899E-89F414FA8D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2952" y="716280"/>
                  <a:ext cx="0" cy="1219199"/>
                </a:xfrm>
                <a:prstGeom prst="line">
                  <a:avLst/>
                </a:prstGeom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接點 27">
                  <a:extLst>
                    <a:ext uri="{FF2B5EF4-FFF2-40B4-BE49-F238E27FC236}">
                      <a16:creationId xmlns:a16="http://schemas.microsoft.com/office/drawing/2014/main" id="{F18ADC95-8C01-4965-9EAD-995A84FACF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75233" y="754887"/>
                  <a:ext cx="4620767" cy="0"/>
                </a:xfrm>
                <a:prstGeom prst="line">
                  <a:avLst/>
                </a:prstGeom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F45E993F-65E6-44A4-B340-13F405876AF9}"/>
                </a:ext>
              </a:extLst>
            </p:cNvPr>
            <p:cNvGrpSpPr/>
            <p:nvPr/>
          </p:nvGrpSpPr>
          <p:grpSpPr>
            <a:xfrm>
              <a:off x="5806723" y="771033"/>
              <a:ext cx="5980162" cy="1661994"/>
              <a:chOff x="5806723" y="771033"/>
              <a:chExt cx="5980162" cy="1661994"/>
            </a:xfrm>
          </p:grpSpPr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44CFEF5-5855-48B3-9E5D-CFE4E7F0D882}"/>
                  </a:ext>
                </a:extLst>
              </p:cNvPr>
              <p:cNvSpPr txBox="1"/>
              <p:nvPr/>
            </p:nvSpPr>
            <p:spPr>
              <a:xfrm>
                <a:off x="5878807" y="1786696"/>
                <a:ext cx="5908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3600" dirty="0">
                    <a:solidFill>
                      <a:schemeClr val="bg1"/>
                    </a:solidFill>
                    <a:latin typeface="+mn-ea"/>
                  </a:rPr>
                  <a:t>AND YOU SLOGAN HERE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A628AC8C-D5FA-4FC7-8CB8-5E014FB31540}"/>
                  </a:ext>
                </a:extLst>
              </p:cNvPr>
              <p:cNvSpPr/>
              <p:nvPr/>
            </p:nvSpPr>
            <p:spPr>
              <a:xfrm>
                <a:off x="5806723" y="771033"/>
                <a:ext cx="37692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6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THANKS</a:t>
                </a:r>
              </a:p>
            </p:txBody>
          </p: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51A7493A-0D44-43A9-AC2A-FD670149836F}"/>
              </a:ext>
            </a:extLst>
          </p:cNvPr>
          <p:cNvSpPr/>
          <p:nvPr/>
        </p:nvSpPr>
        <p:spPr>
          <a:xfrm>
            <a:off x="9575993" y="5397095"/>
            <a:ext cx="1666755" cy="437523"/>
          </a:xfrm>
          <a:prstGeom prst="rect">
            <a:avLst/>
          </a:prstGeom>
          <a:solidFill>
            <a:srgbClr val="D66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022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無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alibri Light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117</Words>
  <Application>Microsoft Office PowerPoint</Application>
  <PresentationFormat>寬螢幕</PresentationFormat>
  <Paragraphs>28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Meiryo UI</vt:lpstr>
      <vt:lpstr>Arial</vt:lpstr>
      <vt:lpstr>Bahnschrift Condensed</vt:lpstr>
      <vt:lpstr>Calibri</vt:lpstr>
      <vt:lpstr>Calibri Light</vt:lpstr>
      <vt:lpstr>Office 佈景主題</vt:lpstr>
      <vt:lpstr>簡約商業報告 主題模板</vt:lpstr>
      <vt:lpstr>PowerPoint 簡報</vt:lpstr>
      <vt:lpstr>STP分析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41</cp:revision>
  <dcterms:created xsi:type="dcterms:W3CDTF">2019-09-18T01:29:01Z</dcterms:created>
  <dcterms:modified xsi:type="dcterms:W3CDTF">2021-02-26T11:59:41Z</dcterms:modified>
</cp:coreProperties>
</file>