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E49"/>
    <a:srgbClr val="D6C88B"/>
    <a:srgbClr val="31778E"/>
    <a:srgbClr val="6A868F"/>
    <a:srgbClr val="57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35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92773B09-45F4-418E-B804-1CC6F61D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 b="26380"/>
          <a:stretch>
            <a:fillRect/>
          </a:stretch>
        </p:blipFill>
        <p:spPr>
          <a:xfrm>
            <a:off x="1" y="1862466"/>
            <a:ext cx="9143999" cy="3132890"/>
          </a:xfrm>
          <a:custGeom>
            <a:avLst/>
            <a:gdLst>
              <a:gd name="connsiteX0" fmla="*/ 0 w 12191999"/>
              <a:gd name="connsiteY0" fmla="*/ 0 h 3368040"/>
              <a:gd name="connsiteX1" fmla="*/ 12191999 w 12191999"/>
              <a:gd name="connsiteY1" fmla="*/ 0 h 3368040"/>
              <a:gd name="connsiteX2" fmla="*/ 12191999 w 12191999"/>
              <a:gd name="connsiteY2" fmla="*/ 3368040 h 3368040"/>
              <a:gd name="connsiteX3" fmla="*/ 0 w 12191999"/>
              <a:gd name="connsiteY3" fmla="*/ 3368040 h 33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68040">
                <a:moveTo>
                  <a:pt x="0" y="0"/>
                </a:moveTo>
                <a:lnTo>
                  <a:pt x="12191999" y="0"/>
                </a:lnTo>
                <a:lnTo>
                  <a:pt x="12191999" y="3368040"/>
                </a:lnTo>
                <a:lnTo>
                  <a:pt x="0" y="3368040"/>
                </a:lnTo>
                <a:close/>
              </a:path>
            </a:pathLst>
          </a:custGeom>
        </p:spPr>
      </p:pic>
      <p:sp>
        <p:nvSpPr>
          <p:cNvPr id="10" name="標題 10">
            <a:extLst>
              <a:ext uri="{FF2B5EF4-FFF2-40B4-BE49-F238E27FC236}">
                <a16:creationId xmlns:a16="http://schemas.microsoft.com/office/drawing/2014/main" id="{B8BC6AC5-25A6-47BF-AD88-3FEBFAA73E4F}"/>
              </a:ext>
            </a:extLst>
          </p:cNvPr>
          <p:cNvSpPr txBox="1">
            <a:spLocks/>
          </p:cNvSpPr>
          <p:nvPr/>
        </p:nvSpPr>
        <p:spPr>
          <a:xfrm>
            <a:off x="694016" y="1053555"/>
            <a:ext cx="3877984" cy="156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eiryo UI"/>
                <a:ea typeface="Meiryo UI"/>
                <a:cs typeface="+mj-cs"/>
              </a:rPr>
              <a:t>簡約商業報告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eiryo UI"/>
                <a:ea typeface="Meiryo UI"/>
                <a:cs typeface="+mj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eiryo UI"/>
                <a:ea typeface="Meiryo UI"/>
                <a:cs typeface="+mj-cs"/>
              </a:rPr>
              <a:t>主題模板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5F1325D-21E6-4BFD-831B-FFA62A78B8E7}"/>
              </a:ext>
            </a:extLst>
          </p:cNvPr>
          <p:cNvGrpSpPr/>
          <p:nvPr/>
        </p:nvGrpSpPr>
        <p:grpSpPr>
          <a:xfrm>
            <a:off x="499110" y="809974"/>
            <a:ext cx="4099560" cy="2056822"/>
            <a:chOff x="379434" y="878518"/>
            <a:chExt cx="4693805" cy="235496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3CA92B9-1923-431D-9372-9240FA1C8F02}"/>
                </a:ext>
              </a:extLst>
            </p:cNvPr>
            <p:cNvSpPr/>
            <p:nvPr/>
          </p:nvSpPr>
          <p:spPr>
            <a:xfrm>
              <a:off x="424983" y="961952"/>
              <a:ext cx="4617720" cy="2271532"/>
            </a:xfrm>
            <a:prstGeom prst="rect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eiryo UI"/>
                <a:cs typeface="+mn-cs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B2249FBE-B104-49DD-B525-26FB4B43CD7A}"/>
                </a:ext>
              </a:extLst>
            </p:cNvPr>
            <p:cNvGrpSpPr/>
            <p:nvPr/>
          </p:nvGrpSpPr>
          <p:grpSpPr>
            <a:xfrm>
              <a:off x="379434" y="878518"/>
              <a:ext cx="4693805" cy="1219199"/>
              <a:chOff x="1432731" y="716280"/>
              <a:chExt cx="4693805" cy="1219199"/>
            </a:xfrm>
          </p:grpSpPr>
          <p:cxnSp>
            <p:nvCxnSpPr>
              <p:cNvPr id="14" name="直線接點 13">
                <a:extLst>
                  <a:ext uri="{FF2B5EF4-FFF2-40B4-BE49-F238E27FC236}">
                    <a16:creationId xmlns:a16="http://schemas.microsoft.com/office/drawing/2014/main" id="{5F20A832-9F55-4D7E-A07A-4C44EC1BD1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280" y="716280"/>
                <a:ext cx="0" cy="1219199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BAC9F2E6-5B29-4901-A5C2-BA52EAE7C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2952" y="716280"/>
                <a:ext cx="0" cy="1219199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3A5539DD-189B-4C32-B41B-2EFC9A0D8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731" y="754887"/>
                <a:ext cx="4693805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2E69331-B4DF-4E48-9425-FCA557987EFA}"/>
              </a:ext>
            </a:extLst>
          </p:cNvPr>
          <p:cNvGrpSpPr/>
          <p:nvPr/>
        </p:nvGrpSpPr>
        <p:grpSpPr>
          <a:xfrm>
            <a:off x="6418002" y="978212"/>
            <a:ext cx="1544917" cy="636206"/>
            <a:chOff x="8864701" y="828967"/>
            <a:chExt cx="1544917" cy="636206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27010A7-478F-4BE3-9B17-DA7BF1BAB73F}"/>
                </a:ext>
              </a:extLst>
            </p:cNvPr>
            <p:cNvSpPr txBox="1"/>
            <p:nvPr/>
          </p:nvSpPr>
          <p:spPr>
            <a:xfrm>
              <a:off x="8923314" y="1126619"/>
              <a:ext cx="1486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 and title</a:t>
              </a: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0C5FBCF9-8BD0-44D7-A817-3D7131B96AAC}"/>
                </a:ext>
              </a:extLst>
            </p:cNvPr>
            <p:cNvCxnSpPr>
              <a:cxnSpLocks/>
            </p:cNvCxnSpPr>
            <p:nvPr/>
          </p:nvCxnSpPr>
          <p:spPr>
            <a:xfrm>
              <a:off x="8864701" y="828967"/>
              <a:ext cx="0" cy="591279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D005A066-20BA-4BCD-BA03-4C4D38033045}"/>
              </a:ext>
            </a:extLst>
          </p:cNvPr>
          <p:cNvSpPr/>
          <p:nvPr/>
        </p:nvSpPr>
        <p:spPr>
          <a:xfrm>
            <a:off x="6534811" y="4776594"/>
            <a:ext cx="1666755" cy="437523"/>
          </a:xfrm>
          <a:prstGeom prst="rect">
            <a:avLst/>
          </a:prstGeom>
          <a:solidFill>
            <a:srgbClr val="6A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2819A33-00F3-4FE3-AD4A-84B9C9847215}"/>
              </a:ext>
            </a:extLst>
          </p:cNvPr>
          <p:cNvSpPr/>
          <p:nvPr/>
        </p:nvSpPr>
        <p:spPr>
          <a:xfrm>
            <a:off x="5883142" y="5830410"/>
            <a:ext cx="2970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Subtitle here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5F033EA-23D5-4B14-9992-79EC8E7D3885}"/>
              </a:ext>
            </a:extLst>
          </p:cNvPr>
          <p:cNvSpPr/>
          <p:nvPr/>
        </p:nvSpPr>
        <p:spPr>
          <a:xfrm>
            <a:off x="538892" y="5938132"/>
            <a:ext cx="2347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</a:t>
            </a:r>
            <a:r>
              <a:rPr lang="en-US" altLang="zh-TW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</a:t>
            </a:r>
          </a:p>
        </p:txBody>
      </p:sp>
    </p:spTree>
    <p:extLst>
      <p:ext uri="{BB962C8B-B14F-4D97-AF65-F5344CB8AC3E}">
        <p14:creationId xmlns:p14="http://schemas.microsoft.com/office/powerpoint/2010/main" val="19233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4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756B5FB7-A40B-453D-A2FF-322D42BD9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27729" r="9740" b="48799"/>
          <a:stretch/>
        </p:blipFill>
        <p:spPr>
          <a:xfrm>
            <a:off x="0" y="1330960"/>
            <a:ext cx="9144000" cy="1900575"/>
          </a:xfrm>
          <a:custGeom>
            <a:avLst/>
            <a:gdLst>
              <a:gd name="connsiteX0" fmla="*/ 0 w 12192000"/>
              <a:gd name="connsiteY0" fmla="*/ 0 h 2271532"/>
              <a:gd name="connsiteX1" fmla="*/ 12192000 w 12192000"/>
              <a:gd name="connsiteY1" fmla="*/ 0 h 2271532"/>
              <a:gd name="connsiteX2" fmla="*/ 12192000 w 12192000"/>
              <a:gd name="connsiteY2" fmla="*/ 2271532 h 2271532"/>
              <a:gd name="connsiteX3" fmla="*/ 0 w 12192000"/>
              <a:gd name="connsiteY3" fmla="*/ 2271532 h 22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71532">
                <a:moveTo>
                  <a:pt x="0" y="0"/>
                </a:moveTo>
                <a:lnTo>
                  <a:pt x="12192000" y="0"/>
                </a:lnTo>
                <a:lnTo>
                  <a:pt x="12192000" y="2271532"/>
                </a:lnTo>
                <a:lnTo>
                  <a:pt x="0" y="2271532"/>
                </a:lnTo>
                <a:close/>
              </a:path>
            </a:pathLst>
          </a:cu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1D8898D3-ADC5-498A-B7E9-DA6D22858C1E}"/>
              </a:ext>
            </a:extLst>
          </p:cNvPr>
          <p:cNvGrpSpPr/>
          <p:nvPr/>
        </p:nvGrpSpPr>
        <p:grpSpPr>
          <a:xfrm>
            <a:off x="2602972" y="2219217"/>
            <a:ext cx="3938055" cy="1983995"/>
            <a:chOff x="2602972" y="2219217"/>
            <a:chExt cx="3938055" cy="1983995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FA80B104-E523-425E-BD9B-D2C1CFA808DC}"/>
                </a:ext>
              </a:extLst>
            </p:cNvPr>
            <p:cNvGrpSpPr/>
            <p:nvPr/>
          </p:nvGrpSpPr>
          <p:grpSpPr>
            <a:xfrm flipV="1">
              <a:off x="2602972" y="2302638"/>
              <a:ext cx="3938055" cy="1900574"/>
              <a:chOff x="1475233" y="716280"/>
              <a:chExt cx="4620767" cy="2354966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DA09900-D6FF-4890-97AC-00679627BD4E}"/>
                  </a:ext>
                </a:extLst>
              </p:cNvPr>
              <p:cNvSpPr/>
              <p:nvPr/>
            </p:nvSpPr>
            <p:spPr>
              <a:xfrm>
                <a:off x="1478280" y="799714"/>
                <a:ext cx="4617720" cy="227153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D535113F-6ACA-42F8-A64F-AE6D5534E90F}"/>
                  </a:ext>
                </a:extLst>
              </p:cNvPr>
              <p:cNvGrpSpPr/>
              <p:nvPr/>
            </p:nvGrpSpPr>
            <p:grpSpPr>
              <a:xfrm>
                <a:off x="1475233" y="716280"/>
                <a:ext cx="4620767" cy="1219199"/>
                <a:chOff x="1475233" y="716280"/>
                <a:chExt cx="4620767" cy="1219199"/>
              </a:xfrm>
            </p:grpSpPr>
            <p:cxnSp>
              <p:nvCxnSpPr>
                <p:cNvPr id="13" name="直線接點 12">
                  <a:extLst>
                    <a:ext uri="{FF2B5EF4-FFF2-40B4-BE49-F238E27FC236}">
                      <a16:creationId xmlns:a16="http://schemas.microsoft.com/office/drawing/2014/main" id="{3EA5D1AB-6D03-4B3F-AB5C-82FBE9D75D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8280" y="716280"/>
                  <a:ext cx="0" cy="1219199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接點 13">
                  <a:extLst>
                    <a:ext uri="{FF2B5EF4-FFF2-40B4-BE49-F238E27FC236}">
                      <a16:creationId xmlns:a16="http://schemas.microsoft.com/office/drawing/2014/main" id="{41567E8A-5CB1-4D38-B66E-BABE1AC61F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2952" y="716280"/>
                  <a:ext cx="0" cy="1219199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>
                  <a:extLst>
                    <a:ext uri="{FF2B5EF4-FFF2-40B4-BE49-F238E27FC236}">
                      <a16:creationId xmlns:a16="http://schemas.microsoft.com/office/drawing/2014/main" id="{21C6D495-C5C0-467B-8146-4518585CE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5233" y="761969"/>
                  <a:ext cx="4620767" cy="0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5D7C82C7-8068-4883-876B-12A9F11C41E4}"/>
                </a:ext>
              </a:extLst>
            </p:cNvPr>
            <p:cNvGrpSpPr/>
            <p:nvPr/>
          </p:nvGrpSpPr>
          <p:grpSpPr>
            <a:xfrm>
              <a:off x="4007661" y="2219217"/>
              <a:ext cx="1128676" cy="1234992"/>
              <a:chOff x="400708" y="3186164"/>
              <a:chExt cx="1128676" cy="123499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A81C500-3951-4AFC-A8E6-3C09669348CA}"/>
                  </a:ext>
                </a:extLst>
              </p:cNvPr>
              <p:cNvSpPr txBox="1"/>
              <p:nvPr/>
            </p:nvSpPr>
            <p:spPr>
              <a:xfrm>
                <a:off x="400708" y="3186164"/>
                <a:ext cx="41229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600" b="1" dirty="0">
                    <a:solidFill>
                      <a:srgbClr val="D6C88B"/>
                    </a:solidFill>
                    <a:latin typeface="Bahnschrift Condensed" panose="020B0502040204020203" pitchFamily="34" charset="0"/>
                  </a:rPr>
                  <a:t>/</a:t>
                </a:r>
                <a:endParaRPr lang="zh-TW" altLang="en-US" sz="6600" b="1" dirty="0">
                  <a:solidFill>
                    <a:srgbClr val="D6C88B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0ADF135-87B1-4F90-8DCB-0755C2774B1C}"/>
                  </a:ext>
                </a:extLst>
              </p:cNvPr>
              <p:cNvSpPr/>
              <p:nvPr/>
            </p:nvSpPr>
            <p:spPr>
              <a:xfrm>
                <a:off x="713135" y="3220827"/>
                <a:ext cx="81624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7200" b="1" dirty="0">
                    <a:solidFill>
                      <a:srgbClr val="D6C88B"/>
                    </a:solidFill>
                    <a:latin typeface="Bahnschrift Condensed" panose="020B0502040204020203" pitchFamily="34" charset="0"/>
                  </a:rPr>
                  <a:t>01</a:t>
                </a:r>
                <a:endParaRPr lang="zh-TW" altLang="en-US" sz="1200" dirty="0">
                  <a:solidFill>
                    <a:srgbClr val="D6C88B"/>
                  </a:solidFill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4E3349E-DC02-485C-B438-6D8393B67E40}"/>
                </a:ext>
              </a:extLst>
            </p:cNvPr>
            <p:cNvSpPr/>
            <p:nvPr/>
          </p:nvSpPr>
          <p:spPr>
            <a:xfrm>
              <a:off x="2846206" y="3436901"/>
              <a:ext cx="3451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Section Header Here</a:t>
              </a:r>
              <a:endPara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46D0E7-B7D4-4FDC-99D9-52BC3D36C0FA}"/>
              </a:ext>
            </a:extLst>
          </p:cNvPr>
          <p:cNvSpPr txBox="1"/>
          <p:nvPr/>
        </p:nvSpPr>
        <p:spPr>
          <a:xfrm>
            <a:off x="2733899" y="4449159"/>
            <a:ext cx="3676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</a:t>
            </a:r>
          </a:p>
          <a:p>
            <a:pPr algn="ctr"/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9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9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D938E5FC-E027-445D-B072-ACEBA5250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8" b="41934"/>
          <a:stretch/>
        </p:blipFill>
        <p:spPr>
          <a:xfrm>
            <a:off x="0" y="6375726"/>
            <a:ext cx="9144000" cy="482274"/>
          </a:xfrm>
          <a:custGeom>
            <a:avLst/>
            <a:gdLst>
              <a:gd name="connsiteX0" fmla="*/ 0 w 12158482"/>
              <a:gd name="connsiteY0" fmla="*/ 0 h 416689"/>
              <a:gd name="connsiteX1" fmla="*/ 12158482 w 12158482"/>
              <a:gd name="connsiteY1" fmla="*/ 0 h 416689"/>
              <a:gd name="connsiteX2" fmla="*/ 12158482 w 12158482"/>
              <a:gd name="connsiteY2" fmla="*/ 416689 h 416689"/>
              <a:gd name="connsiteX3" fmla="*/ 0 w 12158482"/>
              <a:gd name="connsiteY3" fmla="*/ 416689 h 4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8482" h="416689">
                <a:moveTo>
                  <a:pt x="0" y="0"/>
                </a:moveTo>
                <a:lnTo>
                  <a:pt x="12158482" y="0"/>
                </a:lnTo>
                <a:lnTo>
                  <a:pt x="12158482" y="416689"/>
                </a:lnTo>
                <a:lnTo>
                  <a:pt x="0" y="416689"/>
                </a:lnTo>
                <a:close/>
              </a:path>
            </a:pathLst>
          </a:cu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8AFEB08C-37C1-441D-9878-D44F1FDB3737}"/>
              </a:ext>
            </a:extLst>
          </p:cNvPr>
          <p:cNvSpPr txBox="1">
            <a:spLocks/>
          </p:cNvSpPr>
          <p:nvPr/>
        </p:nvSpPr>
        <p:spPr>
          <a:xfrm>
            <a:off x="541119" y="581596"/>
            <a:ext cx="7827377" cy="6071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STP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分析</a:t>
            </a:r>
            <a:endParaRPr lang="zh-TW" altLang="en-US" sz="36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8C76335-B808-4A3D-9696-29C1642DAF83}"/>
              </a:ext>
            </a:extLst>
          </p:cNvPr>
          <p:cNvGrpSpPr/>
          <p:nvPr/>
        </p:nvGrpSpPr>
        <p:grpSpPr>
          <a:xfrm>
            <a:off x="1030388" y="1927972"/>
            <a:ext cx="7083223" cy="3872961"/>
            <a:chOff x="1030388" y="1592692"/>
            <a:chExt cx="7083223" cy="3872961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6FF31E6-11DC-4561-A7F8-D287044A0A70}"/>
                </a:ext>
              </a:extLst>
            </p:cNvPr>
            <p:cNvGrpSpPr/>
            <p:nvPr/>
          </p:nvGrpSpPr>
          <p:grpSpPr>
            <a:xfrm>
              <a:off x="1030388" y="1592692"/>
              <a:ext cx="7083223" cy="605849"/>
              <a:chOff x="237317" y="1432560"/>
              <a:chExt cx="8134523" cy="822951"/>
            </a:xfrm>
            <a:solidFill>
              <a:srgbClr val="D6C88B"/>
            </a:solidFill>
          </p:grpSpPr>
          <p:sp>
            <p:nvSpPr>
              <p:cNvPr id="15" name="平行四邊形 14">
                <a:extLst>
                  <a:ext uri="{FF2B5EF4-FFF2-40B4-BE49-F238E27FC236}">
                    <a16:creationId xmlns:a16="http://schemas.microsoft.com/office/drawing/2014/main" id="{9A64229D-C0AE-462F-8DC1-042B8E56E072}"/>
                  </a:ext>
                </a:extLst>
              </p:cNvPr>
              <p:cNvSpPr/>
              <p:nvPr/>
            </p:nvSpPr>
            <p:spPr>
              <a:xfrm>
                <a:off x="237317" y="1432560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去除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Eliminate</a:t>
                </a:r>
              </a:p>
            </p:txBody>
          </p:sp>
          <p:sp>
            <p:nvSpPr>
              <p:cNvPr id="16" name="平行四邊形 15">
                <a:extLst>
                  <a:ext uri="{FF2B5EF4-FFF2-40B4-BE49-F238E27FC236}">
                    <a16:creationId xmlns:a16="http://schemas.microsoft.com/office/drawing/2014/main" id="{5058D791-EC54-4FB2-87A3-F571CDC223D3}"/>
                  </a:ext>
                </a:extLst>
              </p:cNvPr>
              <p:cNvSpPr/>
              <p:nvPr/>
            </p:nvSpPr>
            <p:spPr>
              <a:xfrm>
                <a:off x="2502997" y="1432560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0488B999-E539-422A-85AD-59CAED24F331}"/>
                </a:ext>
              </a:extLst>
            </p:cNvPr>
            <p:cNvGrpSpPr/>
            <p:nvPr/>
          </p:nvGrpSpPr>
          <p:grpSpPr>
            <a:xfrm>
              <a:off x="1030388" y="2681729"/>
              <a:ext cx="7083223" cy="605849"/>
              <a:chOff x="237317" y="2626361"/>
              <a:chExt cx="8134523" cy="822951"/>
            </a:xfrm>
            <a:solidFill>
              <a:srgbClr val="6A868F"/>
            </a:solidFill>
          </p:grpSpPr>
          <p:sp>
            <p:nvSpPr>
              <p:cNvPr id="13" name="平行四邊形 12">
                <a:extLst>
                  <a:ext uri="{FF2B5EF4-FFF2-40B4-BE49-F238E27FC236}">
                    <a16:creationId xmlns:a16="http://schemas.microsoft.com/office/drawing/2014/main" id="{9B80BF41-21DC-43A5-A1EC-CE2E013EB20E}"/>
                  </a:ext>
                </a:extLst>
              </p:cNvPr>
              <p:cNvSpPr/>
              <p:nvPr/>
            </p:nvSpPr>
            <p:spPr>
              <a:xfrm>
                <a:off x="237317" y="2626361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統合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Combine</a:t>
                </a:r>
              </a:p>
            </p:txBody>
          </p:sp>
          <p:sp>
            <p:nvSpPr>
              <p:cNvPr id="14" name="平行四邊形 13">
                <a:extLst>
                  <a:ext uri="{FF2B5EF4-FFF2-40B4-BE49-F238E27FC236}">
                    <a16:creationId xmlns:a16="http://schemas.microsoft.com/office/drawing/2014/main" id="{D7918258-9F49-41B5-A14A-E77D34A15983}"/>
                  </a:ext>
                </a:extLst>
              </p:cNvPr>
              <p:cNvSpPr/>
              <p:nvPr/>
            </p:nvSpPr>
            <p:spPr>
              <a:xfrm>
                <a:off x="2502997" y="2626361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76FCEB43-2524-4974-8650-8D8882630659}"/>
                </a:ext>
              </a:extLst>
            </p:cNvPr>
            <p:cNvGrpSpPr/>
            <p:nvPr/>
          </p:nvGrpSpPr>
          <p:grpSpPr>
            <a:xfrm>
              <a:off x="1030388" y="3770766"/>
              <a:ext cx="7083223" cy="605849"/>
              <a:chOff x="237317" y="3820162"/>
              <a:chExt cx="8134523" cy="822951"/>
            </a:xfrm>
            <a:solidFill>
              <a:srgbClr val="31778E"/>
            </a:solidFill>
          </p:grpSpPr>
          <p:sp>
            <p:nvSpPr>
              <p:cNvPr id="11" name="平行四邊形 10">
                <a:extLst>
                  <a:ext uri="{FF2B5EF4-FFF2-40B4-BE49-F238E27FC236}">
                    <a16:creationId xmlns:a16="http://schemas.microsoft.com/office/drawing/2014/main" id="{53CC5AB3-2A45-4F51-82AC-7F54DEBEE83C}"/>
                  </a:ext>
                </a:extLst>
              </p:cNvPr>
              <p:cNvSpPr/>
              <p:nvPr/>
            </p:nvSpPr>
            <p:spPr>
              <a:xfrm>
                <a:off x="237317" y="3820162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替換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Rearrange</a:t>
                </a:r>
              </a:p>
            </p:txBody>
          </p:sp>
          <p:sp>
            <p:nvSpPr>
              <p:cNvPr id="12" name="平行四邊形 11">
                <a:extLst>
                  <a:ext uri="{FF2B5EF4-FFF2-40B4-BE49-F238E27FC236}">
                    <a16:creationId xmlns:a16="http://schemas.microsoft.com/office/drawing/2014/main" id="{027FDBB8-72AC-44FF-B9AB-28297D4C8930}"/>
                  </a:ext>
                </a:extLst>
              </p:cNvPr>
              <p:cNvSpPr/>
              <p:nvPr/>
            </p:nvSpPr>
            <p:spPr>
              <a:xfrm>
                <a:off x="2502997" y="3820162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298D126E-673F-4956-AC4B-A9951119D44B}"/>
                </a:ext>
              </a:extLst>
            </p:cNvPr>
            <p:cNvGrpSpPr/>
            <p:nvPr/>
          </p:nvGrpSpPr>
          <p:grpSpPr>
            <a:xfrm>
              <a:off x="1030388" y="4859804"/>
              <a:ext cx="7083223" cy="605849"/>
              <a:chOff x="237317" y="5013964"/>
              <a:chExt cx="8134523" cy="822951"/>
            </a:xfrm>
            <a:solidFill>
              <a:srgbClr val="D66E49"/>
            </a:solidFill>
          </p:grpSpPr>
          <p:sp>
            <p:nvSpPr>
              <p:cNvPr id="9" name="平行四邊形 8">
                <a:extLst>
                  <a:ext uri="{FF2B5EF4-FFF2-40B4-BE49-F238E27FC236}">
                    <a16:creationId xmlns:a16="http://schemas.microsoft.com/office/drawing/2014/main" id="{5A43EA2E-3FCD-40DD-8AB9-D453AA89D81C}"/>
                  </a:ext>
                </a:extLst>
              </p:cNvPr>
              <p:cNvSpPr/>
              <p:nvPr/>
            </p:nvSpPr>
            <p:spPr>
              <a:xfrm>
                <a:off x="237317" y="5013964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簡化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Simplify</a:t>
                </a:r>
              </a:p>
            </p:txBody>
          </p:sp>
          <p:sp>
            <p:nvSpPr>
              <p:cNvPr id="10" name="平行四邊形 9">
                <a:extLst>
                  <a:ext uri="{FF2B5EF4-FFF2-40B4-BE49-F238E27FC236}">
                    <a16:creationId xmlns:a16="http://schemas.microsoft.com/office/drawing/2014/main" id="{6DCCE1EA-BE9F-46C0-9AA1-FEE672A32FA2}"/>
                  </a:ext>
                </a:extLst>
              </p:cNvPr>
              <p:cNvSpPr/>
              <p:nvPr/>
            </p:nvSpPr>
            <p:spPr>
              <a:xfrm>
                <a:off x="2502997" y="5013964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1924743-4C11-4BF9-8B67-63AFB7874083}"/>
              </a:ext>
            </a:extLst>
          </p:cNvPr>
          <p:cNvCxnSpPr>
            <a:cxnSpLocks/>
          </p:cNvCxnSpPr>
          <p:nvPr/>
        </p:nvCxnSpPr>
        <p:spPr>
          <a:xfrm>
            <a:off x="541119" y="1188744"/>
            <a:ext cx="78273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35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92773B09-45F4-418E-B804-1CC6F61D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 b="26380"/>
          <a:stretch>
            <a:fillRect/>
          </a:stretch>
        </p:blipFill>
        <p:spPr>
          <a:xfrm>
            <a:off x="1" y="2116466"/>
            <a:ext cx="9143999" cy="3132890"/>
          </a:xfrm>
          <a:custGeom>
            <a:avLst/>
            <a:gdLst>
              <a:gd name="connsiteX0" fmla="*/ 0 w 12191999"/>
              <a:gd name="connsiteY0" fmla="*/ 0 h 3368040"/>
              <a:gd name="connsiteX1" fmla="*/ 12191999 w 12191999"/>
              <a:gd name="connsiteY1" fmla="*/ 0 h 3368040"/>
              <a:gd name="connsiteX2" fmla="*/ 12191999 w 12191999"/>
              <a:gd name="connsiteY2" fmla="*/ 3368040 h 3368040"/>
              <a:gd name="connsiteX3" fmla="*/ 0 w 12191999"/>
              <a:gd name="connsiteY3" fmla="*/ 3368040 h 33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68040">
                <a:moveTo>
                  <a:pt x="0" y="0"/>
                </a:moveTo>
                <a:lnTo>
                  <a:pt x="12191999" y="0"/>
                </a:lnTo>
                <a:lnTo>
                  <a:pt x="12191999" y="3368040"/>
                </a:lnTo>
                <a:lnTo>
                  <a:pt x="0" y="3368040"/>
                </a:lnTo>
                <a:close/>
              </a:path>
            </a:pathLst>
          </a:cu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D005A066-20BA-4BCD-BA03-4C4D38033045}"/>
              </a:ext>
            </a:extLst>
          </p:cNvPr>
          <p:cNvSpPr/>
          <p:nvPr/>
        </p:nvSpPr>
        <p:spPr>
          <a:xfrm>
            <a:off x="6534811" y="5030594"/>
            <a:ext cx="1666755" cy="437523"/>
          </a:xfrm>
          <a:prstGeom prst="rect">
            <a:avLst/>
          </a:prstGeom>
          <a:solidFill>
            <a:srgbClr val="D6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5F1325D-21E6-4BFD-831B-FFA62A78B8E7}"/>
              </a:ext>
            </a:extLst>
          </p:cNvPr>
          <p:cNvGrpSpPr/>
          <p:nvPr/>
        </p:nvGrpSpPr>
        <p:grpSpPr>
          <a:xfrm>
            <a:off x="2974246" y="1063974"/>
            <a:ext cx="4279994" cy="2056822"/>
            <a:chOff x="379434" y="878518"/>
            <a:chExt cx="4693805" cy="235496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3CA92B9-1923-431D-9372-9240FA1C8F02}"/>
                </a:ext>
              </a:extLst>
            </p:cNvPr>
            <p:cNvSpPr/>
            <p:nvPr/>
          </p:nvSpPr>
          <p:spPr>
            <a:xfrm>
              <a:off x="424983" y="961952"/>
              <a:ext cx="4617720" cy="2271532"/>
            </a:xfrm>
            <a:prstGeom prst="rect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eiryo UI"/>
                <a:cs typeface="+mn-cs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B2249FBE-B104-49DD-B525-26FB4B43CD7A}"/>
                </a:ext>
              </a:extLst>
            </p:cNvPr>
            <p:cNvGrpSpPr/>
            <p:nvPr/>
          </p:nvGrpSpPr>
          <p:grpSpPr>
            <a:xfrm>
              <a:off x="379434" y="878518"/>
              <a:ext cx="4693805" cy="1219199"/>
              <a:chOff x="1432731" y="716280"/>
              <a:chExt cx="4693805" cy="1219199"/>
            </a:xfrm>
          </p:grpSpPr>
          <p:cxnSp>
            <p:nvCxnSpPr>
              <p:cNvPr id="14" name="直線接點 13">
                <a:extLst>
                  <a:ext uri="{FF2B5EF4-FFF2-40B4-BE49-F238E27FC236}">
                    <a16:creationId xmlns:a16="http://schemas.microsoft.com/office/drawing/2014/main" id="{5F20A832-9F55-4D7E-A07A-4C44EC1BD1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280" y="716280"/>
                <a:ext cx="0" cy="1219199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BAC9F2E6-5B29-4901-A5C2-BA52EAE7C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2952" y="716280"/>
                <a:ext cx="0" cy="1219199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3A5539DD-189B-4C32-B41B-2EFC9A0D8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731" y="754887"/>
                <a:ext cx="4693805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30C7775B-B0F6-4449-931E-666F1621A86D}"/>
              </a:ext>
            </a:extLst>
          </p:cNvPr>
          <p:cNvGrpSpPr/>
          <p:nvPr/>
        </p:nvGrpSpPr>
        <p:grpSpPr>
          <a:xfrm>
            <a:off x="3056010" y="1310657"/>
            <a:ext cx="4116467" cy="1528426"/>
            <a:chOff x="5878807" y="750713"/>
            <a:chExt cx="4116467" cy="1528426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7017A823-2ABF-4ADB-B254-D19857F2A45F}"/>
                </a:ext>
              </a:extLst>
            </p:cNvPr>
            <p:cNvSpPr txBox="1"/>
            <p:nvPr/>
          </p:nvSpPr>
          <p:spPr>
            <a:xfrm>
              <a:off x="5878807" y="1786696"/>
              <a:ext cx="41164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>
                  <a:solidFill>
                    <a:schemeClr val="bg1"/>
                  </a:solidFill>
                  <a:latin typeface="+mn-ea"/>
                </a:rPr>
                <a:t>AND YOU SLOGAN HERE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E80EAA5-928D-49E4-8405-0FE8C40192C1}"/>
                </a:ext>
              </a:extLst>
            </p:cNvPr>
            <p:cNvSpPr/>
            <p:nvPr/>
          </p:nvSpPr>
          <p:spPr>
            <a:xfrm>
              <a:off x="6052405" y="750713"/>
              <a:ext cx="3769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06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45</Words>
  <Application>Microsoft Office PowerPoint</Application>
  <PresentationFormat>如螢幕大小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Meiryo UI</vt:lpstr>
      <vt:lpstr>微軟正黑體</vt:lpstr>
      <vt:lpstr>Arial</vt:lpstr>
      <vt:lpstr>Bahnschrift Condensed</vt:lpstr>
      <vt:lpstr>Bahnschrift Light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27</cp:revision>
  <dcterms:created xsi:type="dcterms:W3CDTF">2019-12-25T08:29:53Z</dcterms:created>
  <dcterms:modified xsi:type="dcterms:W3CDTF">2021-02-26T11:59:36Z</dcterms:modified>
</cp:coreProperties>
</file>