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C77"/>
    <a:srgbClr val="FFD257"/>
    <a:srgbClr val="AD7E00"/>
    <a:srgbClr val="E6A800"/>
    <a:srgbClr val="BD374A"/>
    <a:srgbClr val="649EB2"/>
    <a:srgbClr val="D66D49"/>
    <a:srgbClr val="D6C88B"/>
    <a:srgbClr val="31778E"/>
    <a:srgbClr val="6A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B534-2210-419E-AB0B-C91813C8314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DF12-04CB-4442-A731-85A9DF01F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42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5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90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delete(</a:t>
            </a:r>
            <a:r>
              <a:rPr lang="zh-TW" altLang="en-US" dirty="0"/>
              <a:t>刪除鍵</a:t>
            </a:r>
            <a:r>
              <a:rPr lang="en-US" altLang="zh-TW" dirty="0"/>
              <a:t>)</a:t>
            </a:r>
            <a:r>
              <a:rPr lang="zh-TW" altLang="en-US"/>
              <a:t>→重新上傳喜歡的圖片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63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5B4B6-71DF-40C4-BB95-E5AEFCE5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D7C7B-848F-4EE8-8D06-26591A36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0CD8B6-AD91-4895-B0A8-49096AC5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0208DC-1521-4649-AD0D-1B5EB1AA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936D1-5639-4931-8BE0-E806AA41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2D9C0-D9CA-4705-9C57-448C5755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8354DF-F181-4DB9-92AC-DEAB9026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BCDB3E-DEF0-4A3F-9154-FC6F601D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9DFB00-8865-4873-958F-8B9A8F2E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0B126C-1A3E-48A7-B078-625EDC04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352034-5AAC-4DA1-9888-386E8633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95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DE72E-94AE-4AE7-B0BE-A0CB7AA4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F0AAC0-C721-4C42-90DD-44E04A3A4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806CB2-2037-4747-9B02-E8C79B0E3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DE3CEF-75BE-419B-A4A0-FAE61C49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6575B9-8AF7-4077-905B-2E48A833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8BEE1B-9608-48C7-9E38-6C6CE60B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51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404B11-7EBF-41C9-875C-BBD88551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042670-A13F-4DA5-A08A-76173D618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13415C-227B-45FB-B62F-DDA519FB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1371CB-E017-4BC5-860D-49475A2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0ED696-6402-4D74-A53E-926303A7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8797E71-6C23-4E1C-BCAA-172C741EE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CA33D2-6991-4E70-80E1-F88A89C7C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38987F-D83D-4673-9C4F-AB412069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9B6A6D-0391-4F69-A0E6-EAB49AED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E0F86E-D9D9-41D3-BA23-52B9124F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A47957B0-BEA0-4D1D-B138-DA46C465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58127"/>
            <a:ext cx="6096000" cy="3741745"/>
          </a:xfrm>
          <a:custGeom>
            <a:avLst/>
            <a:gdLst>
              <a:gd name="connsiteX0" fmla="*/ 1483467 w 5162144"/>
              <a:gd name="connsiteY0" fmla="*/ 0 h 2966934"/>
              <a:gd name="connsiteX1" fmla="*/ 4980563 w 5162144"/>
              <a:gd name="connsiteY1" fmla="*/ 0 h 2966934"/>
              <a:gd name="connsiteX2" fmla="*/ 5132239 w 5162144"/>
              <a:gd name="connsiteY2" fmla="*/ 7659 h 2966934"/>
              <a:gd name="connsiteX3" fmla="*/ 5162144 w 5162144"/>
              <a:gd name="connsiteY3" fmla="*/ 12223 h 2966934"/>
              <a:gd name="connsiteX4" fmla="*/ 5162144 w 5162144"/>
              <a:gd name="connsiteY4" fmla="*/ 2954711 h 2966934"/>
              <a:gd name="connsiteX5" fmla="*/ 5132239 w 5162144"/>
              <a:gd name="connsiteY5" fmla="*/ 2959275 h 2966934"/>
              <a:gd name="connsiteX6" fmla="*/ 4980563 w 5162144"/>
              <a:gd name="connsiteY6" fmla="*/ 2966934 h 2966934"/>
              <a:gd name="connsiteX7" fmla="*/ 1483467 w 5162144"/>
              <a:gd name="connsiteY7" fmla="*/ 2966934 h 2966934"/>
              <a:gd name="connsiteX8" fmla="*/ 0 w 5162144"/>
              <a:gd name="connsiteY8" fmla="*/ 1483467 h 2966934"/>
              <a:gd name="connsiteX9" fmla="*/ 1483467 w 5162144"/>
              <a:gd name="connsiteY9" fmla="*/ 0 h 29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2144" h="2966934">
                <a:moveTo>
                  <a:pt x="1483467" y="0"/>
                </a:moveTo>
                <a:lnTo>
                  <a:pt x="4980563" y="0"/>
                </a:lnTo>
                <a:cubicBezTo>
                  <a:pt x="5031769" y="0"/>
                  <a:pt x="5082369" y="2595"/>
                  <a:pt x="5132239" y="7659"/>
                </a:cubicBezTo>
                <a:lnTo>
                  <a:pt x="5162144" y="12223"/>
                </a:lnTo>
                <a:lnTo>
                  <a:pt x="5162144" y="2954711"/>
                </a:lnTo>
                <a:lnTo>
                  <a:pt x="5132239" y="2959275"/>
                </a:lnTo>
                <a:cubicBezTo>
                  <a:pt x="5082369" y="2964340"/>
                  <a:pt x="5031769" y="2966934"/>
                  <a:pt x="4980563" y="2966934"/>
                </a:cubicBezTo>
                <a:lnTo>
                  <a:pt x="1483467" y="2966934"/>
                </a:lnTo>
                <a:cubicBezTo>
                  <a:pt x="664171" y="2966934"/>
                  <a:pt x="0" y="2302763"/>
                  <a:pt x="0" y="1483467"/>
                </a:cubicBezTo>
                <a:cubicBezTo>
                  <a:pt x="0" y="664171"/>
                  <a:pt x="664171" y="0"/>
                  <a:pt x="1483467" y="0"/>
                </a:cubicBezTo>
                <a:close/>
              </a:path>
            </a:pathLst>
          </a:custGeom>
          <a:solidFill>
            <a:srgbClr val="2E3C77"/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0A6440-8F73-4857-83CB-C49D0F72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BAD5BB8-FB35-4458-A22E-2DA1C267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45F256-FB38-4D99-93F4-721FF3D1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6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8262131-DB68-42FE-9348-9D80B193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E7CC0F-4DDF-4E0A-8203-ECAEB136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6F8E8C-259F-454A-84BD-5ED5A942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F6B11FB-3026-487F-877C-D4B71DC48321}"/>
              </a:ext>
            </a:extLst>
          </p:cNvPr>
          <p:cNvCxnSpPr/>
          <p:nvPr userDrawn="1"/>
        </p:nvCxnSpPr>
        <p:spPr>
          <a:xfrm>
            <a:off x="508000" y="1168400"/>
            <a:ext cx="110439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">
            <a:extLst>
              <a:ext uri="{FF2B5EF4-FFF2-40B4-BE49-F238E27FC236}">
                <a16:creationId xmlns:a16="http://schemas.microsoft.com/office/drawing/2014/main" id="{5FE5D3A4-9AAF-498A-A0CD-CCC94AEA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75286"/>
            <a:ext cx="10845800" cy="7219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" name="圖片版面配置區 15">
            <a:extLst>
              <a:ext uri="{FF2B5EF4-FFF2-40B4-BE49-F238E27FC236}">
                <a16:creationId xmlns:a16="http://schemas.microsoft.com/office/drawing/2014/main" id="{49C7558F-B133-4CA0-A3ED-A7B19112A3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" y="1341438"/>
            <a:ext cx="5130800" cy="5014912"/>
          </a:xfrm>
          <a:solidFill>
            <a:srgbClr val="2E3C77"/>
          </a:solidFill>
        </p:spPr>
        <p:txBody>
          <a:bodyPr/>
          <a:lstStyle/>
          <a:p>
            <a:endParaRPr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48FD2738-D879-4F99-9229-D92878CCD5C0}"/>
              </a:ext>
            </a:extLst>
          </p:cNvPr>
          <p:cNvCxnSpPr>
            <a:cxnSpLocks/>
            <a:endCxn id="4" idx="0"/>
          </p:cNvCxnSpPr>
          <p:nvPr userDrawn="1"/>
        </p:nvCxnSpPr>
        <p:spPr>
          <a:xfrm>
            <a:off x="6096000" y="1341438"/>
            <a:ext cx="0" cy="50149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0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C4140-5D5D-49BA-A8AC-C521C3F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C1CCC-EC68-4BE6-8870-DE2AD914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B89F8-5E37-4D27-A0B2-D4313820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B64B0-8B1B-4F61-8E0E-6EDD999B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EB6083-0D83-4A5D-88C9-1BF71C4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D8CAD-9CF1-4762-A86D-397CF06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4E5292-896F-43DE-B3A8-A0629D93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8100A5-FCFA-4FCA-895E-05E5E1A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4ACA21-B8A9-4B4B-8227-E489190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099481-858B-4458-8A7F-41C6BB5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7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0204D-1586-4CB7-8C83-C4E0DF6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18B5D-D1E3-4953-9AF4-C1683D1BD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06C7A1-2AD4-4CD4-B477-499A61A7D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19CE16-D47F-4F7D-A749-2689536F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493310-5ACF-4F83-B8FF-835416BC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041913-B382-41BC-AE5A-5F31760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06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0D9B6-C9F0-4B33-A759-2877E427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59B7A0-ADAE-4A62-BBC8-D9CAFCB9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099B9B-7F05-4C5C-8AA8-255C3999C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C40148-C4A2-4DB5-B49B-276E50FDD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7227945-0D25-4780-9CEE-10A769DC6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0469E1-BCDA-455E-A56B-7C052D43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308E21-C74F-4491-A571-4A73D722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CACBB5-DBEA-4A22-9BB5-0CCC8EE8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82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B38DC-A65F-4464-A7FB-7715D6A5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B095C1-314C-4355-8DCA-6F0807F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A778CA-0CD8-49AD-87B1-31CBA7B5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B26687-4814-4E69-BA95-5FC73D1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83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1A76EA4-DD96-4B0D-BC84-973267BA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F9A245-B3C9-468D-97C3-B120261E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C98F46-5577-40FD-AE22-AD3AAA4A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2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4E85BB-7A02-4647-81DD-33B8469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139F97-30F1-40FE-AAA6-60065543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7DF61-A1AA-45B1-8ABC-2F9705DE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B2D8-024A-4489-B9B4-13C1E730A7D2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63293-636E-4775-BB7B-3219442E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19DD4A-72F1-4049-A9B1-58EC82BA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57017A8-BA52-4A94-976B-6E79613A4887}"/>
              </a:ext>
            </a:extLst>
          </p:cNvPr>
          <p:cNvSpPr/>
          <p:nvPr/>
        </p:nvSpPr>
        <p:spPr>
          <a:xfrm rot="2635502">
            <a:off x="4264172" y="4629361"/>
            <a:ext cx="4462974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平行四邊形 15">
            <a:extLst>
              <a:ext uri="{FF2B5EF4-FFF2-40B4-BE49-F238E27FC236}">
                <a16:creationId xmlns:a16="http://schemas.microsoft.com/office/drawing/2014/main" id="{81608D74-E811-40E0-9ACA-574765CAF962}"/>
              </a:ext>
            </a:extLst>
          </p:cNvPr>
          <p:cNvSpPr/>
          <p:nvPr/>
        </p:nvSpPr>
        <p:spPr>
          <a:xfrm>
            <a:off x="6765571" y="1558127"/>
            <a:ext cx="5374120" cy="5299872"/>
          </a:xfrm>
          <a:prstGeom prst="parallelogram">
            <a:avLst>
              <a:gd name="adj" fmla="val 40753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4" name="圖片版面配置區 13" descr="一張含有 膝上型電腦, 桌, 室內, 電腦 的圖片&#10;&#10;自動產生的描述">
            <a:extLst>
              <a:ext uri="{FF2B5EF4-FFF2-40B4-BE49-F238E27FC236}">
                <a16:creationId xmlns:a16="http://schemas.microsoft.com/office/drawing/2014/main" id="{DEB6B07A-4B9F-42BE-9952-D44DDF2987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6739"/>
          <a:stretch>
            <a:fillRect/>
          </a:stretch>
        </p:blipFill>
        <p:spPr/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8A71B76-7D8A-4D77-ABC7-DC19291A8DDD}"/>
              </a:ext>
            </a:extLst>
          </p:cNvPr>
          <p:cNvSpPr/>
          <p:nvPr/>
        </p:nvSpPr>
        <p:spPr>
          <a:xfrm rot="2635502">
            <a:off x="-608771" y="-28252"/>
            <a:ext cx="4462974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2870DA2-CB79-49E0-AFF8-8EC037D0F548}"/>
              </a:ext>
            </a:extLst>
          </p:cNvPr>
          <p:cNvSpPr/>
          <p:nvPr/>
        </p:nvSpPr>
        <p:spPr>
          <a:xfrm rot="2635502">
            <a:off x="-1065501" y="1118618"/>
            <a:ext cx="2197773" cy="1088124"/>
          </a:xfrm>
          <a:prstGeom prst="roundRect">
            <a:avLst>
              <a:gd name="adj" fmla="val 50000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B1EDE04-0E2D-4BE9-AD76-53269E3E7380}"/>
              </a:ext>
            </a:extLst>
          </p:cNvPr>
          <p:cNvSpPr/>
          <p:nvPr/>
        </p:nvSpPr>
        <p:spPr>
          <a:xfrm rot="2635502">
            <a:off x="6103724" y="-741667"/>
            <a:ext cx="1580497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3805EE6-E164-4313-B9E2-8285C11BC4D4}"/>
              </a:ext>
            </a:extLst>
          </p:cNvPr>
          <p:cNvSpPr/>
          <p:nvPr/>
        </p:nvSpPr>
        <p:spPr>
          <a:xfrm rot="2635502">
            <a:off x="677374" y="6141632"/>
            <a:ext cx="2248723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66406EBF-CB9B-45CD-AD39-141EE844742C}"/>
              </a:ext>
            </a:extLst>
          </p:cNvPr>
          <p:cNvSpPr/>
          <p:nvPr/>
        </p:nvSpPr>
        <p:spPr>
          <a:xfrm>
            <a:off x="8914384" y="1108710"/>
            <a:ext cx="443340" cy="449417"/>
          </a:xfrm>
          <a:prstGeom prst="triangle">
            <a:avLst>
              <a:gd name="adj" fmla="val 34531"/>
            </a:avLst>
          </a:prstGeom>
          <a:solidFill>
            <a:srgbClr val="AD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直角三角形 25">
            <a:extLst>
              <a:ext uri="{FF2B5EF4-FFF2-40B4-BE49-F238E27FC236}">
                <a16:creationId xmlns:a16="http://schemas.microsoft.com/office/drawing/2014/main" id="{47E615BE-FEAC-404D-9013-032FE391F37C}"/>
              </a:ext>
            </a:extLst>
          </p:cNvPr>
          <p:cNvSpPr/>
          <p:nvPr/>
        </p:nvSpPr>
        <p:spPr>
          <a:xfrm rot="16200000" flipH="1">
            <a:off x="10904164" y="1640560"/>
            <a:ext cx="1370267" cy="1205403"/>
          </a:xfrm>
          <a:prstGeom prst="rtTriangle">
            <a:avLst/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平行四邊形 26">
            <a:extLst>
              <a:ext uri="{FF2B5EF4-FFF2-40B4-BE49-F238E27FC236}">
                <a16:creationId xmlns:a16="http://schemas.microsoft.com/office/drawing/2014/main" id="{CFC76621-4C99-4D9B-9C44-CC18923E4E0B}"/>
              </a:ext>
            </a:extLst>
          </p:cNvPr>
          <p:cNvSpPr/>
          <p:nvPr/>
        </p:nvSpPr>
        <p:spPr>
          <a:xfrm flipH="1">
            <a:off x="9060194" y="1108710"/>
            <a:ext cx="3699321" cy="4191162"/>
          </a:xfrm>
          <a:prstGeom prst="parallelogram">
            <a:avLst>
              <a:gd name="adj" fmla="val 54968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65B0409-6A56-4B90-AB04-F19E244AADE1}"/>
              </a:ext>
            </a:extLst>
          </p:cNvPr>
          <p:cNvSpPr txBox="1"/>
          <p:nvPr/>
        </p:nvSpPr>
        <p:spPr>
          <a:xfrm>
            <a:off x="940906" y="2008625"/>
            <a:ext cx="5204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橢圓扁平商務通用</a:t>
            </a:r>
            <a:r>
              <a:rPr lang="en-US" altLang="zh-TW" sz="48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PPT</a:t>
            </a:r>
            <a:r>
              <a:rPr lang="zh-TW" altLang="en-US" sz="48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主題模板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66C807D9-B176-47C1-BE5F-64F532A08BA2}"/>
              </a:ext>
            </a:extLst>
          </p:cNvPr>
          <p:cNvSpPr/>
          <p:nvPr/>
        </p:nvSpPr>
        <p:spPr>
          <a:xfrm>
            <a:off x="940906" y="3849119"/>
            <a:ext cx="3002588" cy="433650"/>
          </a:xfrm>
          <a:prstGeom prst="roundRect">
            <a:avLst>
              <a:gd name="adj" fmla="val 50000"/>
            </a:avLst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altLang="zh-TW" dirty="0"/>
              <a:t>olestie sit amet mauris </a:t>
            </a:r>
            <a:endParaRPr lang="zh-TW" altLang="en-US" dirty="0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445FDBDB-42E4-4DC0-84E0-35D18ABEEE56}"/>
              </a:ext>
            </a:extLst>
          </p:cNvPr>
          <p:cNvSpPr/>
          <p:nvPr/>
        </p:nvSpPr>
        <p:spPr>
          <a:xfrm>
            <a:off x="940906" y="4463763"/>
            <a:ext cx="1832774" cy="433650"/>
          </a:xfrm>
          <a:prstGeom prst="roundRect">
            <a:avLst>
              <a:gd name="adj" fmla="val 50000"/>
            </a:avLst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Duis </a:t>
            </a:r>
            <a:r>
              <a:rPr lang="en-US" altLang="zh-TW" dirty="0" err="1"/>
              <a:t>eu</a:t>
            </a:r>
            <a:r>
              <a:rPr lang="en-US" altLang="zh-TW" dirty="0"/>
              <a:t> diam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46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9918A29-146D-4617-9A91-F1C14CBF554A}"/>
              </a:ext>
            </a:extLst>
          </p:cNvPr>
          <p:cNvCxnSpPr/>
          <p:nvPr/>
        </p:nvCxnSpPr>
        <p:spPr>
          <a:xfrm>
            <a:off x="2430684" y="1724628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0EF7EF5-7A0F-4DED-9D17-23CBF3FC16E4}"/>
              </a:ext>
            </a:extLst>
          </p:cNvPr>
          <p:cNvCxnSpPr/>
          <p:nvPr/>
        </p:nvCxnSpPr>
        <p:spPr>
          <a:xfrm>
            <a:off x="4536312" y="1724628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1CBB8DE-749E-4335-912E-C19C41BDB353}"/>
              </a:ext>
            </a:extLst>
          </p:cNvPr>
          <p:cNvCxnSpPr/>
          <p:nvPr/>
        </p:nvCxnSpPr>
        <p:spPr>
          <a:xfrm>
            <a:off x="6641940" y="1724628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67CCB3B-98CA-44F0-9328-2733B80ED396}"/>
              </a:ext>
            </a:extLst>
          </p:cNvPr>
          <p:cNvCxnSpPr/>
          <p:nvPr/>
        </p:nvCxnSpPr>
        <p:spPr>
          <a:xfrm>
            <a:off x="8747567" y="1724628"/>
            <a:ext cx="0" cy="36460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B1BE427-FE25-43E6-A3DE-ABADB3761ECD}"/>
              </a:ext>
            </a:extLst>
          </p:cNvPr>
          <p:cNvCxnSpPr>
            <a:cxnSpLocks/>
          </p:cNvCxnSpPr>
          <p:nvPr/>
        </p:nvCxnSpPr>
        <p:spPr>
          <a:xfrm>
            <a:off x="11049964" y="1724628"/>
            <a:ext cx="0" cy="5133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D8C7585-D91B-478D-ADF2-0C10A449A340}"/>
              </a:ext>
            </a:extLst>
          </p:cNvPr>
          <p:cNvSpPr txBox="1"/>
          <p:nvPr/>
        </p:nvSpPr>
        <p:spPr>
          <a:xfrm>
            <a:off x="934009" y="172462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solidFill>
                  <a:srgbClr val="2E3C77"/>
                </a:solidFill>
              </a:rPr>
              <a:t>01</a:t>
            </a:r>
            <a:endParaRPr lang="zh-TW" altLang="en-US" sz="6600" b="1" dirty="0">
              <a:solidFill>
                <a:srgbClr val="2E3C77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214B5B-E426-4A67-87D9-E593BBD730DB}"/>
              </a:ext>
            </a:extLst>
          </p:cNvPr>
          <p:cNvSpPr txBox="1"/>
          <p:nvPr/>
        </p:nvSpPr>
        <p:spPr>
          <a:xfrm>
            <a:off x="884727" y="2743200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Text here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467FC75-5310-4B52-B4DF-D26E085999E7}"/>
              </a:ext>
            </a:extLst>
          </p:cNvPr>
          <p:cNvSpPr txBox="1"/>
          <p:nvPr/>
        </p:nvSpPr>
        <p:spPr>
          <a:xfrm>
            <a:off x="544381" y="3130688"/>
            <a:ext cx="17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Donec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mauris</a:t>
            </a:r>
            <a:r>
              <a:rPr lang="en-US" altLang="zh-TW" dirty="0"/>
              <a:t> vel </a:t>
            </a:r>
            <a:r>
              <a:rPr lang="en-US" altLang="zh-TW" dirty="0" err="1"/>
              <a:t>purus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20C7CA-7CB0-4F43-BEE3-97ACF91AA9FC}"/>
              </a:ext>
            </a:extLst>
          </p:cNvPr>
          <p:cNvSpPr txBox="1"/>
          <p:nvPr/>
        </p:nvSpPr>
        <p:spPr>
          <a:xfrm>
            <a:off x="2958613" y="377701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solidFill>
                  <a:srgbClr val="2E3C77"/>
                </a:solidFill>
              </a:rPr>
              <a:t>02</a:t>
            </a:r>
            <a:endParaRPr lang="zh-TW" altLang="en-US" sz="6600" b="1" dirty="0">
              <a:solidFill>
                <a:srgbClr val="2E3C77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A50944D-E6B9-4690-9722-32E3F15E5FD5}"/>
              </a:ext>
            </a:extLst>
          </p:cNvPr>
          <p:cNvSpPr txBox="1"/>
          <p:nvPr/>
        </p:nvSpPr>
        <p:spPr>
          <a:xfrm>
            <a:off x="2909331" y="2743200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Text here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2DD57EB-D4BF-4DE0-89C8-853D7031DFBB}"/>
              </a:ext>
            </a:extLst>
          </p:cNvPr>
          <p:cNvSpPr txBox="1"/>
          <p:nvPr/>
        </p:nvSpPr>
        <p:spPr>
          <a:xfrm>
            <a:off x="2568985" y="3130688"/>
            <a:ext cx="17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Donec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mauris</a:t>
            </a:r>
            <a:r>
              <a:rPr lang="en-US" altLang="zh-TW" dirty="0"/>
              <a:t> vel </a:t>
            </a:r>
            <a:r>
              <a:rPr lang="en-US" altLang="zh-TW" dirty="0" err="1"/>
              <a:t>purus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28851D5-6929-4839-A472-2FF029FBE70C}"/>
              </a:ext>
            </a:extLst>
          </p:cNvPr>
          <p:cNvSpPr txBox="1"/>
          <p:nvPr/>
        </p:nvSpPr>
        <p:spPr>
          <a:xfrm>
            <a:off x="4983217" y="172462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solidFill>
                  <a:srgbClr val="2E3C77"/>
                </a:solidFill>
              </a:rPr>
              <a:t>03</a:t>
            </a:r>
            <a:endParaRPr lang="zh-TW" altLang="en-US" sz="6600" b="1" dirty="0">
              <a:solidFill>
                <a:srgbClr val="2E3C77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2A6F31E-2D06-47C0-9C76-9C69DD6D3AAC}"/>
              </a:ext>
            </a:extLst>
          </p:cNvPr>
          <p:cNvSpPr txBox="1"/>
          <p:nvPr/>
        </p:nvSpPr>
        <p:spPr>
          <a:xfrm>
            <a:off x="4933935" y="2743200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Text here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321E55-B3E9-4764-90A1-C69FDC50AF82}"/>
              </a:ext>
            </a:extLst>
          </p:cNvPr>
          <p:cNvSpPr txBox="1"/>
          <p:nvPr/>
        </p:nvSpPr>
        <p:spPr>
          <a:xfrm>
            <a:off x="4593589" y="3130688"/>
            <a:ext cx="17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Donec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mauris</a:t>
            </a:r>
            <a:r>
              <a:rPr lang="en-US" altLang="zh-TW" dirty="0"/>
              <a:t> vel </a:t>
            </a:r>
            <a:r>
              <a:rPr lang="en-US" altLang="zh-TW" dirty="0" err="1"/>
              <a:t>purus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9CF8737-6C66-4CB2-A181-812C7F79D2A6}"/>
              </a:ext>
            </a:extLst>
          </p:cNvPr>
          <p:cNvSpPr txBox="1"/>
          <p:nvPr/>
        </p:nvSpPr>
        <p:spPr>
          <a:xfrm>
            <a:off x="7007821" y="377701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solidFill>
                  <a:srgbClr val="2E3C77"/>
                </a:solidFill>
              </a:rPr>
              <a:t>04</a:t>
            </a:r>
            <a:endParaRPr lang="zh-TW" altLang="en-US" sz="6600" b="1" dirty="0">
              <a:solidFill>
                <a:srgbClr val="2E3C77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64FEA6-59EC-4D10-8E91-60D86D76C733}"/>
              </a:ext>
            </a:extLst>
          </p:cNvPr>
          <p:cNvSpPr txBox="1"/>
          <p:nvPr/>
        </p:nvSpPr>
        <p:spPr>
          <a:xfrm>
            <a:off x="6958539" y="2743200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Text here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A7FE00B-4B96-491E-918E-4A5EA0A93652}"/>
              </a:ext>
            </a:extLst>
          </p:cNvPr>
          <p:cNvSpPr txBox="1"/>
          <p:nvPr/>
        </p:nvSpPr>
        <p:spPr>
          <a:xfrm>
            <a:off x="6618193" y="3130688"/>
            <a:ext cx="17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Donec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mauris</a:t>
            </a:r>
            <a:r>
              <a:rPr lang="en-US" altLang="zh-TW" dirty="0"/>
              <a:t> vel </a:t>
            </a:r>
            <a:r>
              <a:rPr lang="en-US" altLang="zh-TW" dirty="0" err="1"/>
              <a:t>purus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8D0B5A2-CCB0-40AF-A15B-789F5F91ECAC}"/>
              </a:ext>
            </a:extLst>
          </p:cNvPr>
          <p:cNvSpPr txBox="1"/>
          <p:nvPr/>
        </p:nvSpPr>
        <p:spPr>
          <a:xfrm>
            <a:off x="9342274" y="172462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solidFill>
                  <a:srgbClr val="2E3C77"/>
                </a:solidFill>
              </a:rPr>
              <a:t>05</a:t>
            </a:r>
            <a:endParaRPr lang="zh-TW" altLang="en-US" sz="6600" b="1" dirty="0">
              <a:solidFill>
                <a:srgbClr val="2E3C77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1253116-AF40-4611-9C30-A0C733977CB4}"/>
              </a:ext>
            </a:extLst>
          </p:cNvPr>
          <p:cNvSpPr txBox="1"/>
          <p:nvPr/>
        </p:nvSpPr>
        <p:spPr>
          <a:xfrm>
            <a:off x="9292992" y="2743200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Text here</a:t>
            </a:r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C303FB5-172D-4843-B715-E62703803BB7}"/>
              </a:ext>
            </a:extLst>
          </p:cNvPr>
          <p:cNvSpPr txBox="1"/>
          <p:nvPr/>
        </p:nvSpPr>
        <p:spPr>
          <a:xfrm>
            <a:off x="8952646" y="3130688"/>
            <a:ext cx="17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Donec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mauris</a:t>
            </a:r>
            <a:r>
              <a:rPr lang="en-US" altLang="zh-TW" dirty="0"/>
              <a:t> vel </a:t>
            </a:r>
            <a:r>
              <a:rPr lang="en-US" altLang="zh-TW" dirty="0" err="1"/>
              <a:t>purus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6729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196A0451-D70D-42EA-A3E1-72F54C5304BE}"/>
              </a:ext>
            </a:extLst>
          </p:cNvPr>
          <p:cNvSpPr/>
          <p:nvPr/>
        </p:nvSpPr>
        <p:spPr>
          <a:xfrm rot="2635502">
            <a:off x="-608771" y="-28252"/>
            <a:ext cx="4462974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FC4CD0D-BA31-4599-98F6-B0042C7473B9}"/>
              </a:ext>
            </a:extLst>
          </p:cNvPr>
          <p:cNvSpPr/>
          <p:nvPr/>
        </p:nvSpPr>
        <p:spPr>
          <a:xfrm rot="2635502">
            <a:off x="-1358727" y="1101530"/>
            <a:ext cx="2956346" cy="1088124"/>
          </a:xfrm>
          <a:prstGeom prst="roundRect">
            <a:avLst>
              <a:gd name="adj" fmla="val 50000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40DCE81-7845-4099-BCD3-E1234785BBC8}"/>
              </a:ext>
            </a:extLst>
          </p:cNvPr>
          <p:cNvSpPr/>
          <p:nvPr/>
        </p:nvSpPr>
        <p:spPr>
          <a:xfrm rot="2635502">
            <a:off x="8182841" y="5388443"/>
            <a:ext cx="4721007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EE851CD-B6D5-41B2-A044-37238360C580}"/>
              </a:ext>
            </a:extLst>
          </p:cNvPr>
          <p:cNvGrpSpPr/>
          <p:nvPr/>
        </p:nvGrpSpPr>
        <p:grpSpPr>
          <a:xfrm>
            <a:off x="3607366" y="1867320"/>
            <a:ext cx="5134337" cy="1446550"/>
            <a:chOff x="3607366" y="1215630"/>
            <a:chExt cx="5134337" cy="1446550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19A9E554-1E37-478E-B241-74E358584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07366" y="2639030"/>
              <a:ext cx="513433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CABE524-C0ED-403A-9948-60F16538FF33}"/>
                </a:ext>
              </a:extLst>
            </p:cNvPr>
            <p:cNvSpPr txBox="1"/>
            <p:nvPr/>
          </p:nvSpPr>
          <p:spPr>
            <a:xfrm>
              <a:off x="5466660" y="1215630"/>
              <a:ext cx="12586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800" b="1" dirty="0">
                  <a:solidFill>
                    <a:srgbClr val="2E3C77"/>
                  </a:solidFill>
                  <a:latin typeface="Bahnschrift Condensed" panose="020B0502040204020203" pitchFamily="34" charset="0"/>
                </a:rPr>
                <a:t>/01</a:t>
              </a:r>
              <a:endParaRPr lang="zh-TW" altLang="en-US" sz="8800" b="1" dirty="0">
                <a:solidFill>
                  <a:srgbClr val="2E3C77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15EC40-3F7F-40FB-8268-411CC7E4B50C}"/>
              </a:ext>
            </a:extLst>
          </p:cNvPr>
          <p:cNvSpPr txBox="1"/>
          <p:nvPr/>
        </p:nvSpPr>
        <p:spPr>
          <a:xfrm>
            <a:off x="4001947" y="3379904"/>
            <a:ext cx="428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zh-TW" sz="2800" b="1" dirty="0"/>
              <a:t>Lorem ipsum dolor sit amet</a:t>
            </a:r>
            <a:endParaRPr lang="zh-TW" altLang="en-US" sz="2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4AEEEF-CD3E-4D23-B061-4B8F6E5E5ABF}"/>
              </a:ext>
            </a:extLst>
          </p:cNvPr>
          <p:cNvSpPr txBox="1"/>
          <p:nvPr/>
        </p:nvSpPr>
        <p:spPr>
          <a:xfrm>
            <a:off x="4162457" y="3971509"/>
            <a:ext cx="386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err="1"/>
              <a:t>augue</a:t>
            </a:r>
            <a:r>
              <a:rPr lang="en-US" altLang="zh-TW" sz="2000" dirty="0"/>
              <a:t> vel porta</a:t>
            </a:r>
          </a:p>
          <a:p>
            <a:pPr algn="ctr"/>
            <a:r>
              <a:rPr lang="it-IT" altLang="zh-TW" sz="2000" dirty="0"/>
              <a:t>molestie. In malesuada ultricies dui</a:t>
            </a:r>
            <a:endParaRPr lang="zh-TW" altLang="en-US" sz="20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FAE0C05-6904-4D83-829A-BB2254E47CED}"/>
              </a:ext>
            </a:extLst>
          </p:cNvPr>
          <p:cNvSpPr/>
          <p:nvPr/>
        </p:nvSpPr>
        <p:spPr>
          <a:xfrm rot="2635502">
            <a:off x="7434739" y="6495546"/>
            <a:ext cx="2062063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95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6D84D-18A6-42DD-A46D-602729C0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46" y="572214"/>
            <a:ext cx="10845800" cy="751329"/>
          </a:xfrm>
        </p:spPr>
        <p:txBody>
          <a:bodyPr/>
          <a:lstStyle/>
          <a:p>
            <a:r>
              <a:rPr lang="en-US" altLang="zh-TW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NUNC MAGNA </a:t>
            </a:r>
            <a:r>
              <a:rPr lang="en-US" altLang="zh-TW" b="1" dirty="0" err="1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MAGNA</a:t>
            </a:r>
            <a:endParaRPr lang="zh-TW" altLang="en-US" b="1" dirty="0">
              <a:solidFill>
                <a:srgbClr val="2E3C77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圖片版面配置區 4" descr="一張含有 牆, 室內 的圖片&#10;&#10;自動產生的描述">
            <a:extLst>
              <a:ext uri="{FF2B5EF4-FFF2-40B4-BE49-F238E27FC236}">
                <a16:creationId xmlns:a16="http://schemas.microsoft.com/office/drawing/2014/main" id="{A25E0079-B970-4A9D-8EFD-C102B0D940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15906"/>
          <a:stretch>
            <a:fillRect/>
          </a:stretch>
        </p:blipFill>
        <p:spPr/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EC1C83-2B6F-4FBE-964B-16D57FAB9F17}"/>
              </a:ext>
            </a:extLst>
          </p:cNvPr>
          <p:cNvSpPr/>
          <p:nvPr/>
        </p:nvSpPr>
        <p:spPr>
          <a:xfrm>
            <a:off x="614680" y="2847109"/>
            <a:ext cx="5130800" cy="185997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90A7748-974F-4B5D-A8F1-65CF0947DD23}"/>
              </a:ext>
            </a:extLst>
          </p:cNvPr>
          <p:cNvSpPr txBox="1"/>
          <p:nvPr/>
        </p:nvSpPr>
        <p:spPr>
          <a:xfrm>
            <a:off x="614680" y="2905780"/>
            <a:ext cx="163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Text here 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DBCD7F7-A77B-4469-B234-9F53E1B31FC3}"/>
              </a:ext>
            </a:extLst>
          </p:cNvPr>
          <p:cNvSpPr txBox="1"/>
          <p:nvPr/>
        </p:nvSpPr>
        <p:spPr>
          <a:xfrm>
            <a:off x="614680" y="3423152"/>
            <a:ext cx="4643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Duis </a:t>
            </a:r>
            <a:r>
              <a:rPr lang="en-US" altLang="zh-TW" sz="2000" dirty="0" err="1">
                <a:solidFill>
                  <a:schemeClr val="bg1"/>
                </a:solidFill>
              </a:rPr>
              <a:t>eu</a:t>
            </a:r>
            <a:r>
              <a:rPr lang="en-US" altLang="zh-TW" sz="2000" dirty="0">
                <a:solidFill>
                  <a:schemeClr val="bg1"/>
                </a:solidFill>
              </a:rPr>
              <a:t> diam vel ipsum pharetra </a:t>
            </a:r>
            <a:r>
              <a:rPr lang="en-US" altLang="zh-TW" sz="2000" dirty="0" err="1">
                <a:solidFill>
                  <a:schemeClr val="bg1"/>
                </a:solidFill>
              </a:rPr>
              <a:t>pretium</a:t>
            </a:r>
            <a:r>
              <a:rPr lang="en-US" altLang="zh-TW" sz="2000" dirty="0">
                <a:solidFill>
                  <a:schemeClr val="bg1"/>
                </a:solidFill>
              </a:rPr>
              <a:t>. Sed </a:t>
            </a:r>
            <a:r>
              <a:rPr lang="en-US" altLang="zh-TW" sz="2000" dirty="0" err="1">
                <a:solidFill>
                  <a:schemeClr val="bg1"/>
                </a:solidFill>
              </a:rPr>
              <a:t>posuere</a:t>
            </a:r>
            <a:r>
              <a:rPr lang="en-US" altLang="zh-TW" sz="2000" dirty="0">
                <a:solidFill>
                  <a:schemeClr val="bg1"/>
                </a:solidFill>
              </a:rPr>
              <a:t> tempus libero. </a:t>
            </a:r>
            <a:r>
              <a:rPr lang="en-US" altLang="zh-TW" sz="2000" dirty="0" err="1">
                <a:solidFill>
                  <a:schemeClr val="bg1"/>
                </a:solidFill>
              </a:rPr>
              <a:t>Donec</a:t>
            </a:r>
            <a:r>
              <a:rPr lang="en-US" altLang="zh-TW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 err="1">
                <a:solidFill>
                  <a:schemeClr val="bg1"/>
                </a:solidFill>
              </a:rPr>
              <a:t>eleifend</a:t>
            </a:r>
            <a:r>
              <a:rPr lang="en-US" altLang="zh-TW" sz="2000" dirty="0">
                <a:solidFill>
                  <a:schemeClr val="bg1"/>
                </a:solidFill>
              </a:rPr>
              <a:t>, </a:t>
            </a:r>
            <a:r>
              <a:rPr lang="en-US" altLang="zh-TW" sz="2000" dirty="0" err="1">
                <a:solidFill>
                  <a:schemeClr val="bg1"/>
                </a:solidFill>
              </a:rPr>
              <a:t>felis</a:t>
            </a:r>
            <a:r>
              <a:rPr lang="en-US" altLang="zh-TW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 err="1">
                <a:solidFill>
                  <a:schemeClr val="bg1"/>
                </a:solidFill>
              </a:rPr>
              <a:t>ut</a:t>
            </a:r>
            <a:r>
              <a:rPr lang="en-US" altLang="zh-TW" sz="2000" dirty="0">
                <a:solidFill>
                  <a:schemeClr val="bg1"/>
                </a:solidFill>
              </a:rPr>
              <a:t> cursus </a:t>
            </a:r>
            <a:r>
              <a:rPr lang="en-US" altLang="zh-TW" sz="2000" dirty="0" err="1">
                <a:solidFill>
                  <a:schemeClr val="bg1"/>
                </a:solidFill>
              </a:rPr>
              <a:t>pretium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79BBC62-EF6C-4E69-8AF9-2D41DA58708A}"/>
              </a:ext>
            </a:extLst>
          </p:cNvPr>
          <p:cNvGrpSpPr/>
          <p:nvPr/>
        </p:nvGrpSpPr>
        <p:grpSpPr>
          <a:xfrm>
            <a:off x="6550431" y="1656505"/>
            <a:ext cx="4535059" cy="646331"/>
            <a:chOff x="6446522" y="1519168"/>
            <a:chExt cx="4535059" cy="646331"/>
          </a:xfrm>
        </p:grpSpPr>
        <p:sp>
          <p:nvSpPr>
            <p:cNvPr id="9" name="circular-pie-graph_14858">
              <a:extLst>
                <a:ext uri="{FF2B5EF4-FFF2-40B4-BE49-F238E27FC236}">
                  <a16:creationId xmlns:a16="http://schemas.microsoft.com/office/drawing/2014/main" id="{715CA019-2C1E-48C3-A015-46ECCC9326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6522" y="1619276"/>
              <a:ext cx="442651" cy="446117"/>
            </a:xfrm>
            <a:custGeom>
              <a:avLst/>
              <a:gdLst>
                <a:gd name="connsiteX0" fmla="*/ 334771 w 585718"/>
                <a:gd name="connsiteY0" fmla="*/ 31317 h 590304"/>
                <a:gd name="connsiteX1" fmla="*/ 334771 w 585718"/>
                <a:gd name="connsiteY1" fmla="*/ 229350 h 590304"/>
                <a:gd name="connsiteX2" fmla="*/ 468548 w 585718"/>
                <a:gd name="connsiteY2" fmla="*/ 77371 h 590304"/>
                <a:gd name="connsiteX3" fmla="*/ 334771 w 585718"/>
                <a:gd name="connsiteY3" fmla="*/ 31317 h 590304"/>
                <a:gd name="connsiteX4" fmla="*/ 281319 w 585718"/>
                <a:gd name="connsiteY4" fmla="*/ 29441 h 590304"/>
                <a:gd name="connsiteX5" fmla="*/ 281319 w 585718"/>
                <a:gd name="connsiteY5" fmla="*/ 309412 h 590304"/>
                <a:gd name="connsiteX6" fmla="*/ 562638 w 585718"/>
                <a:gd name="connsiteY6" fmla="*/ 309412 h 590304"/>
                <a:gd name="connsiteX7" fmla="*/ 281319 w 585718"/>
                <a:gd name="connsiteY7" fmla="*/ 590304 h 590304"/>
                <a:gd name="connsiteX8" fmla="*/ 0 w 585718"/>
                <a:gd name="connsiteY8" fmla="*/ 309412 h 590304"/>
                <a:gd name="connsiteX9" fmla="*/ 281319 w 585718"/>
                <a:gd name="connsiteY9" fmla="*/ 29441 h 590304"/>
                <a:gd name="connsiteX10" fmla="*/ 319087 w 585718"/>
                <a:gd name="connsiteY10" fmla="*/ 0 h 590304"/>
                <a:gd name="connsiteX11" fmla="*/ 499916 w 585718"/>
                <a:gd name="connsiteY11" fmla="*/ 61713 h 590304"/>
                <a:gd name="connsiteX12" fmla="*/ 499916 w 585718"/>
                <a:gd name="connsiteY12" fmla="*/ 62634 h 590304"/>
                <a:gd name="connsiteX13" fmla="*/ 500839 w 585718"/>
                <a:gd name="connsiteY13" fmla="*/ 62634 h 590304"/>
                <a:gd name="connsiteX14" fmla="*/ 501761 w 585718"/>
                <a:gd name="connsiteY14" fmla="*/ 63555 h 590304"/>
                <a:gd name="connsiteX15" fmla="*/ 501761 w 585718"/>
                <a:gd name="connsiteY15" fmla="*/ 64476 h 590304"/>
                <a:gd name="connsiteX16" fmla="*/ 585718 w 585718"/>
                <a:gd name="connsiteY16" fmla="*/ 269878 h 590304"/>
                <a:gd name="connsiteX17" fmla="*/ 570034 w 585718"/>
                <a:gd name="connsiteY17" fmla="*/ 285536 h 590304"/>
                <a:gd name="connsiteX18" fmla="*/ 320932 w 585718"/>
                <a:gd name="connsiteY18" fmla="*/ 285536 h 590304"/>
                <a:gd name="connsiteX19" fmla="*/ 320009 w 585718"/>
                <a:gd name="connsiteY19" fmla="*/ 285536 h 590304"/>
                <a:gd name="connsiteX20" fmla="*/ 319087 w 585718"/>
                <a:gd name="connsiteY20" fmla="*/ 285536 h 590304"/>
                <a:gd name="connsiteX21" fmla="*/ 313551 w 585718"/>
                <a:gd name="connsiteY21" fmla="*/ 284615 h 590304"/>
                <a:gd name="connsiteX22" fmla="*/ 304325 w 585718"/>
                <a:gd name="connsiteY22" fmla="*/ 269878 h 590304"/>
                <a:gd name="connsiteX23" fmla="*/ 304325 w 585718"/>
                <a:gd name="connsiteY23" fmla="*/ 15658 h 590304"/>
                <a:gd name="connsiteX24" fmla="*/ 319087 w 585718"/>
                <a:gd name="connsiteY24" fmla="*/ 0 h 5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5718" h="590304">
                  <a:moveTo>
                    <a:pt x="334771" y="31317"/>
                  </a:moveTo>
                  <a:lnTo>
                    <a:pt x="334771" y="229350"/>
                  </a:lnTo>
                  <a:lnTo>
                    <a:pt x="468548" y="77371"/>
                  </a:lnTo>
                  <a:cubicBezTo>
                    <a:pt x="428876" y="48817"/>
                    <a:pt x="383669" y="34080"/>
                    <a:pt x="334771" y="31317"/>
                  </a:cubicBezTo>
                  <a:close/>
                  <a:moveTo>
                    <a:pt x="281319" y="29441"/>
                  </a:moveTo>
                  <a:lnTo>
                    <a:pt x="281319" y="309412"/>
                  </a:lnTo>
                  <a:lnTo>
                    <a:pt x="562638" y="309412"/>
                  </a:lnTo>
                  <a:cubicBezTo>
                    <a:pt x="562638" y="465054"/>
                    <a:pt x="436275" y="590304"/>
                    <a:pt x="281319" y="590304"/>
                  </a:cubicBezTo>
                  <a:cubicBezTo>
                    <a:pt x="126363" y="590304"/>
                    <a:pt x="0" y="465054"/>
                    <a:pt x="0" y="309412"/>
                  </a:cubicBezTo>
                  <a:cubicBezTo>
                    <a:pt x="0" y="154691"/>
                    <a:pt x="126363" y="29441"/>
                    <a:pt x="281319" y="29441"/>
                  </a:cubicBezTo>
                  <a:close/>
                  <a:moveTo>
                    <a:pt x="319087" y="0"/>
                  </a:moveTo>
                  <a:cubicBezTo>
                    <a:pt x="387359" y="0"/>
                    <a:pt x="447328" y="21185"/>
                    <a:pt x="499916" y="61713"/>
                  </a:cubicBezTo>
                  <a:cubicBezTo>
                    <a:pt x="499916" y="61713"/>
                    <a:pt x="499916" y="61713"/>
                    <a:pt x="499916" y="62634"/>
                  </a:cubicBezTo>
                  <a:cubicBezTo>
                    <a:pt x="499916" y="62634"/>
                    <a:pt x="499916" y="62634"/>
                    <a:pt x="500839" y="62634"/>
                  </a:cubicBezTo>
                  <a:cubicBezTo>
                    <a:pt x="500839" y="62634"/>
                    <a:pt x="500839" y="63555"/>
                    <a:pt x="501761" y="63555"/>
                  </a:cubicBezTo>
                  <a:cubicBezTo>
                    <a:pt x="501761" y="63555"/>
                    <a:pt x="501761" y="63555"/>
                    <a:pt x="501761" y="64476"/>
                  </a:cubicBezTo>
                  <a:cubicBezTo>
                    <a:pt x="556195" y="119741"/>
                    <a:pt x="585718" y="192507"/>
                    <a:pt x="585718" y="269878"/>
                  </a:cubicBezTo>
                  <a:cubicBezTo>
                    <a:pt x="585718" y="278167"/>
                    <a:pt x="578337" y="285536"/>
                    <a:pt x="570034" y="285536"/>
                  </a:cubicBezTo>
                  <a:lnTo>
                    <a:pt x="320932" y="285536"/>
                  </a:lnTo>
                  <a:cubicBezTo>
                    <a:pt x="320932" y="285536"/>
                    <a:pt x="320932" y="285536"/>
                    <a:pt x="320009" y="285536"/>
                  </a:cubicBezTo>
                  <a:cubicBezTo>
                    <a:pt x="320009" y="285536"/>
                    <a:pt x="320009" y="285536"/>
                    <a:pt x="319087" y="285536"/>
                  </a:cubicBezTo>
                  <a:cubicBezTo>
                    <a:pt x="317241" y="285536"/>
                    <a:pt x="315396" y="284615"/>
                    <a:pt x="313551" y="284615"/>
                  </a:cubicBezTo>
                  <a:cubicBezTo>
                    <a:pt x="308015" y="281852"/>
                    <a:pt x="304325" y="276325"/>
                    <a:pt x="304325" y="269878"/>
                  </a:cubicBezTo>
                  <a:lnTo>
                    <a:pt x="304325" y="15658"/>
                  </a:lnTo>
                  <a:cubicBezTo>
                    <a:pt x="304325" y="6448"/>
                    <a:pt x="310783" y="0"/>
                    <a:pt x="319087" y="0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578A6F5-F29A-4D02-A7DA-5431A39ACD80}"/>
                </a:ext>
              </a:extLst>
            </p:cNvPr>
            <p:cNvSpPr txBox="1"/>
            <p:nvPr/>
          </p:nvSpPr>
          <p:spPr>
            <a:xfrm>
              <a:off x="7096991" y="151916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6B790C94-3B39-4A64-A982-5BB4746A101A}"/>
              </a:ext>
            </a:extLst>
          </p:cNvPr>
          <p:cNvGrpSpPr/>
          <p:nvPr/>
        </p:nvGrpSpPr>
        <p:grpSpPr>
          <a:xfrm>
            <a:off x="6549565" y="2858628"/>
            <a:ext cx="4536792" cy="646331"/>
            <a:chOff x="6444789" y="2662168"/>
            <a:chExt cx="4536792" cy="646331"/>
          </a:xfrm>
        </p:grpSpPr>
        <p:sp>
          <p:nvSpPr>
            <p:cNvPr id="23" name="circular-pie-graph_14858">
              <a:extLst>
                <a:ext uri="{FF2B5EF4-FFF2-40B4-BE49-F238E27FC236}">
                  <a16:creationId xmlns:a16="http://schemas.microsoft.com/office/drawing/2014/main" id="{D30998D3-0D47-4011-83CB-2DDAAD1523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4789" y="2782809"/>
              <a:ext cx="446117" cy="405049"/>
            </a:xfrm>
            <a:custGeom>
              <a:avLst/>
              <a:gdLst>
                <a:gd name="T0" fmla="*/ 246 w 266"/>
                <a:gd name="T1" fmla="*/ 108 h 242"/>
                <a:gd name="T2" fmla="*/ 266 w 266"/>
                <a:gd name="T3" fmla="*/ 109 h 242"/>
                <a:gd name="T4" fmla="*/ 242 w 266"/>
                <a:gd name="T5" fmla="*/ 26 h 242"/>
                <a:gd name="T6" fmla="*/ 242 w 266"/>
                <a:gd name="T7" fmla="*/ 26 h 242"/>
                <a:gd name="T8" fmla="*/ 249 w 266"/>
                <a:gd name="T9" fmla="*/ 17 h 242"/>
                <a:gd name="T10" fmla="*/ 249 w 266"/>
                <a:gd name="T11" fmla="*/ 11 h 242"/>
                <a:gd name="T12" fmla="*/ 236 w 266"/>
                <a:gd name="T13" fmla="*/ 0 h 242"/>
                <a:gd name="T14" fmla="*/ 30 w 266"/>
                <a:gd name="T15" fmla="*/ 0 h 242"/>
                <a:gd name="T16" fmla="*/ 17 w 266"/>
                <a:gd name="T17" fmla="*/ 11 h 242"/>
                <a:gd name="T18" fmla="*/ 17 w 266"/>
                <a:gd name="T19" fmla="*/ 17 h 242"/>
                <a:gd name="T20" fmla="*/ 24 w 266"/>
                <a:gd name="T21" fmla="*/ 26 h 242"/>
                <a:gd name="T22" fmla="*/ 23 w 266"/>
                <a:gd name="T23" fmla="*/ 26 h 242"/>
                <a:gd name="T24" fmla="*/ 0 w 266"/>
                <a:gd name="T25" fmla="*/ 110 h 242"/>
                <a:gd name="T26" fmla="*/ 20 w 266"/>
                <a:gd name="T27" fmla="*/ 109 h 242"/>
                <a:gd name="T28" fmla="*/ 20 w 266"/>
                <a:gd name="T29" fmla="*/ 223 h 242"/>
                <a:gd name="T30" fmla="*/ 10 w 266"/>
                <a:gd name="T31" fmla="*/ 223 h 242"/>
                <a:gd name="T32" fmla="*/ 10 w 266"/>
                <a:gd name="T33" fmla="*/ 242 h 242"/>
                <a:gd name="T34" fmla="*/ 255 w 266"/>
                <a:gd name="T35" fmla="*/ 242 h 242"/>
                <a:gd name="T36" fmla="*/ 255 w 266"/>
                <a:gd name="T37" fmla="*/ 223 h 242"/>
                <a:gd name="T38" fmla="*/ 246 w 266"/>
                <a:gd name="T39" fmla="*/ 223 h 242"/>
                <a:gd name="T40" fmla="*/ 246 w 266"/>
                <a:gd name="T41" fmla="*/ 108 h 242"/>
                <a:gd name="T42" fmla="*/ 246 w 266"/>
                <a:gd name="T43" fmla="*/ 108 h 242"/>
                <a:gd name="T44" fmla="*/ 176 w 266"/>
                <a:gd name="T45" fmla="*/ 37 h 242"/>
                <a:gd name="T46" fmla="*/ 181 w 266"/>
                <a:gd name="T47" fmla="*/ 100 h 242"/>
                <a:gd name="T48" fmla="*/ 149 w 266"/>
                <a:gd name="T49" fmla="*/ 99 h 242"/>
                <a:gd name="T50" fmla="*/ 147 w 266"/>
                <a:gd name="T51" fmla="*/ 37 h 242"/>
                <a:gd name="T52" fmla="*/ 154 w 266"/>
                <a:gd name="T53" fmla="*/ 28 h 242"/>
                <a:gd name="T54" fmla="*/ 169 w 266"/>
                <a:gd name="T55" fmla="*/ 28 h 242"/>
                <a:gd name="T56" fmla="*/ 176 w 266"/>
                <a:gd name="T57" fmla="*/ 37 h 242"/>
                <a:gd name="T58" fmla="*/ 122 w 266"/>
                <a:gd name="T59" fmla="*/ 37 h 242"/>
                <a:gd name="T60" fmla="*/ 121 w 266"/>
                <a:gd name="T61" fmla="*/ 99 h 242"/>
                <a:gd name="T62" fmla="*/ 89 w 266"/>
                <a:gd name="T63" fmla="*/ 100 h 242"/>
                <a:gd name="T64" fmla="*/ 93 w 266"/>
                <a:gd name="T65" fmla="*/ 37 h 242"/>
                <a:gd name="T66" fmla="*/ 100 w 266"/>
                <a:gd name="T67" fmla="*/ 28 h 242"/>
                <a:gd name="T68" fmla="*/ 115 w 266"/>
                <a:gd name="T69" fmla="*/ 28 h 242"/>
                <a:gd name="T70" fmla="*/ 122 w 266"/>
                <a:gd name="T71" fmla="*/ 37 h 242"/>
                <a:gd name="T72" fmla="*/ 40 w 266"/>
                <a:gd name="T73" fmla="*/ 37 h 242"/>
                <a:gd name="T74" fmla="*/ 47 w 266"/>
                <a:gd name="T75" fmla="*/ 28 h 242"/>
                <a:gd name="T76" fmla="*/ 61 w 266"/>
                <a:gd name="T77" fmla="*/ 28 h 242"/>
                <a:gd name="T78" fmla="*/ 68 w 266"/>
                <a:gd name="T79" fmla="*/ 37 h 242"/>
                <a:gd name="T80" fmla="*/ 61 w 266"/>
                <a:gd name="T81" fmla="*/ 101 h 242"/>
                <a:gd name="T82" fmla="*/ 29 w 266"/>
                <a:gd name="T83" fmla="*/ 103 h 242"/>
                <a:gd name="T84" fmla="*/ 40 w 266"/>
                <a:gd name="T85" fmla="*/ 37 h 242"/>
                <a:gd name="T86" fmla="*/ 152 w 266"/>
                <a:gd name="T87" fmla="*/ 175 h 242"/>
                <a:gd name="T88" fmla="*/ 42 w 266"/>
                <a:gd name="T89" fmla="*/ 175 h 242"/>
                <a:gd name="T90" fmla="*/ 42 w 266"/>
                <a:gd name="T91" fmla="*/ 123 h 242"/>
                <a:gd name="T92" fmla="*/ 152 w 266"/>
                <a:gd name="T93" fmla="*/ 123 h 242"/>
                <a:gd name="T94" fmla="*/ 152 w 266"/>
                <a:gd name="T95" fmla="*/ 175 h 242"/>
                <a:gd name="T96" fmla="*/ 223 w 266"/>
                <a:gd name="T97" fmla="*/ 212 h 242"/>
                <a:gd name="T98" fmla="*/ 180 w 266"/>
                <a:gd name="T99" fmla="*/ 212 h 242"/>
                <a:gd name="T100" fmla="*/ 180 w 266"/>
                <a:gd name="T101" fmla="*/ 123 h 242"/>
                <a:gd name="T102" fmla="*/ 223 w 266"/>
                <a:gd name="T103" fmla="*/ 123 h 242"/>
                <a:gd name="T104" fmla="*/ 223 w 266"/>
                <a:gd name="T105" fmla="*/ 212 h 242"/>
                <a:gd name="T106" fmla="*/ 208 w 266"/>
                <a:gd name="T107" fmla="*/ 101 h 242"/>
                <a:gd name="T108" fmla="*/ 201 w 266"/>
                <a:gd name="T109" fmla="*/ 37 h 242"/>
                <a:gd name="T110" fmla="*/ 208 w 266"/>
                <a:gd name="T111" fmla="*/ 28 h 242"/>
                <a:gd name="T112" fmla="*/ 223 w 266"/>
                <a:gd name="T113" fmla="*/ 28 h 242"/>
                <a:gd name="T114" fmla="*/ 230 w 266"/>
                <a:gd name="T115" fmla="*/ 37 h 242"/>
                <a:gd name="T116" fmla="*/ 240 w 266"/>
                <a:gd name="T117" fmla="*/ 102 h 242"/>
                <a:gd name="T118" fmla="*/ 208 w 266"/>
                <a:gd name="T119" fmla="*/ 10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" h="242">
                  <a:moveTo>
                    <a:pt x="246" y="108"/>
                  </a:moveTo>
                  <a:cubicBezTo>
                    <a:pt x="249" y="108"/>
                    <a:pt x="263" y="108"/>
                    <a:pt x="266" y="109"/>
                  </a:cubicBezTo>
                  <a:lnTo>
                    <a:pt x="242" y="26"/>
                  </a:lnTo>
                  <a:lnTo>
                    <a:pt x="242" y="26"/>
                  </a:lnTo>
                  <a:cubicBezTo>
                    <a:pt x="246" y="25"/>
                    <a:pt x="249" y="21"/>
                    <a:pt x="249" y="17"/>
                  </a:cubicBezTo>
                  <a:lnTo>
                    <a:pt x="249" y="11"/>
                  </a:lnTo>
                  <a:cubicBezTo>
                    <a:pt x="249" y="5"/>
                    <a:pt x="243" y="0"/>
                    <a:pt x="236" y="0"/>
                  </a:cubicBezTo>
                  <a:lnTo>
                    <a:pt x="30" y="0"/>
                  </a:lnTo>
                  <a:cubicBezTo>
                    <a:pt x="23" y="0"/>
                    <a:pt x="17" y="5"/>
                    <a:pt x="17" y="11"/>
                  </a:cubicBezTo>
                  <a:lnTo>
                    <a:pt x="17" y="17"/>
                  </a:lnTo>
                  <a:cubicBezTo>
                    <a:pt x="17" y="21"/>
                    <a:pt x="20" y="25"/>
                    <a:pt x="24" y="26"/>
                  </a:cubicBezTo>
                  <a:lnTo>
                    <a:pt x="23" y="26"/>
                  </a:lnTo>
                  <a:lnTo>
                    <a:pt x="0" y="110"/>
                  </a:lnTo>
                  <a:cubicBezTo>
                    <a:pt x="0" y="110"/>
                    <a:pt x="14" y="110"/>
                    <a:pt x="20" y="109"/>
                  </a:cubicBezTo>
                  <a:lnTo>
                    <a:pt x="20" y="223"/>
                  </a:lnTo>
                  <a:lnTo>
                    <a:pt x="10" y="223"/>
                  </a:lnTo>
                  <a:lnTo>
                    <a:pt x="10" y="242"/>
                  </a:lnTo>
                  <a:lnTo>
                    <a:pt x="255" y="242"/>
                  </a:lnTo>
                  <a:lnTo>
                    <a:pt x="255" y="223"/>
                  </a:lnTo>
                  <a:lnTo>
                    <a:pt x="246" y="223"/>
                  </a:lnTo>
                  <a:lnTo>
                    <a:pt x="246" y="108"/>
                  </a:lnTo>
                  <a:lnTo>
                    <a:pt x="246" y="108"/>
                  </a:lnTo>
                  <a:close/>
                  <a:moveTo>
                    <a:pt x="176" y="37"/>
                  </a:moveTo>
                  <a:lnTo>
                    <a:pt x="181" y="100"/>
                  </a:lnTo>
                  <a:cubicBezTo>
                    <a:pt x="169" y="100"/>
                    <a:pt x="159" y="99"/>
                    <a:pt x="149" y="99"/>
                  </a:cubicBezTo>
                  <a:lnTo>
                    <a:pt x="147" y="37"/>
                  </a:lnTo>
                  <a:cubicBezTo>
                    <a:pt x="147" y="33"/>
                    <a:pt x="150" y="29"/>
                    <a:pt x="154" y="28"/>
                  </a:cubicBezTo>
                  <a:lnTo>
                    <a:pt x="169" y="28"/>
                  </a:lnTo>
                  <a:cubicBezTo>
                    <a:pt x="173" y="29"/>
                    <a:pt x="176" y="33"/>
                    <a:pt x="176" y="37"/>
                  </a:cubicBezTo>
                  <a:close/>
                  <a:moveTo>
                    <a:pt x="122" y="37"/>
                  </a:moveTo>
                  <a:lnTo>
                    <a:pt x="121" y="99"/>
                  </a:lnTo>
                  <a:cubicBezTo>
                    <a:pt x="109" y="99"/>
                    <a:pt x="99" y="99"/>
                    <a:pt x="89" y="100"/>
                  </a:cubicBezTo>
                  <a:lnTo>
                    <a:pt x="93" y="37"/>
                  </a:lnTo>
                  <a:cubicBezTo>
                    <a:pt x="93" y="33"/>
                    <a:pt x="96" y="29"/>
                    <a:pt x="100" y="28"/>
                  </a:cubicBezTo>
                  <a:lnTo>
                    <a:pt x="115" y="28"/>
                  </a:lnTo>
                  <a:cubicBezTo>
                    <a:pt x="119" y="29"/>
                    <a:pt x="122" y="33"/>
                    <a:pt x="122" y="37"/>
                  </a:cubicBezTo>
                  <a:close/>
                  <a:moveTo>
                    <a:pt x="40" y="37"/>
                  </a:moveTo>
                  <a:cubicBezTo>
                    <a:pt x="40" y="33"/>
                    <a:pt x="43" y="29"/>
                    <a:pt x="47" y="28"/>
                  </a:cubicBezTo>
                  <a:lnTo>
                    <a:pt x="61" y="28"/>
                  </a:lnTo>
                  <a:cubicBezTo>
                    <a:pt x="66" y="29"/>
                    <a:pt x="68" y="33"/>
                    <a:pt x="68" y="37"/>
                  </a:cubicBezTo>
                  <a:lnTo>
                    <a:pt x="61" y="101"/>
                  </a:lnTo>
                  <a:cubicBezTo>
                    <a:pt x="48" y="101"/>
                    <a:pt x="37" y="102"/>
                    <a:pt x="29" y="103"/>
                  </a:cubicBezTo>
                  <a:lnTo>
                    <a:pt x="40" y="37"/>
                  </a:lnTo>
                  <a:close/>
                  <a:moveTo>
                    <a:pt x="152" y="175"/>
                  </a:moveTo>
                  <a:lnTo>
                    <a:pt x="42" y="175"/>
                  </a:lnTo>
                  <a:lnTo>
                    <a:pt x="42" y="123"/>
                  </a:lnTo>
                  <a:lnTo>
                    <a:pt x="152" y="123"/>
                  </a:lnTo>
                  <a:lnTo>
                    <a:pt x="152" y="175"/>
                  </a:lnTo>
                  <a:close/>
                  <a:moveTo>
                    <a:pt x="223" y="212"/>
                  </a:moveTo>
                  <a:lnTo>
                    <a:pt x="180" y="212"/>
                  </a:lnTo>
                  <a:lnTo>
                    <a:pt x="180" y="123"/>
                  </a:lnTo>
                  <a:lnTo>
                    <a:pt x="223" y="123"/>
                  </a:lnTo>
                  <a:lnTo>
                    <a:pt x="223" y="212"/>
                  </a:lnTo>
                  <a:close/>
                  <a:moveTo>
                    <a:pt x="208" y="101"/>
                  </a:moveTo>
                  <a:lnTo>
                    <a:pt x="201" y="37"/>
                  </a:lnTo>
                  <a:cubicBezTo>
                    <a:pt x="201" y="33"/>
                    <a:pt x="204" y="29"/>
                    <a:pt x="208" y="28"/>
                  </a:cubicBezTo>
                  <a:lnTo>
                    <a:pt x="223" y="28"/>
                  </a:lnTo>
                  <a:cubicBezTo>
                    <a:pt x="227" y="29"/>
                    <a:pt x="230" y="33"/>
                    <a:pt x="230" y="37"/>
                  </a:cubicBezTo>
                  <a:lnTo>
                    <a:pt x="240" y="102"/>
                  </a:lnTo>
                  <a:cubicBezTo>
                    <a:pt x="229" y="102"/>
                    <a:pt x="218" y="101"/>
                    <a:pt x="208" y="101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文字方塊 11">
              <a:extLst>
                <a:ext uri="{FF2B5EF4-FFF2-40B4-BE49-F238E27FC236}">
                  <a16:creationId xmlns:a16="http://schemas.microsoft.com/office/drawing/2014/main" id="{6A95B070-2B29-4CD7-88E9-C2067DF236DA}"/>
                </a:ext>
              </a:extLst>
            </p:cNvPr>
            <p:cNvSpPr txBox="1"/>
            <p:nvPr/>
          </p:nvSpPr>
          <p:spPr>
            <a:xfrm>
              <a:off x="7096991" y="266216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F52992E9-B56C-4B0E-8C68-94C1F9D8AEC3}"/>
              </a:ext>
            </a:extLst>
          </p:cNvPr>
          <p:cNvGrpSpPr/>
          <p:nvPr/>
        </p:nvGrpSpPr>
        <p:grpSpPr>
          <a:xfrm>
            <a:off x="6563574" y="4060751"/>
            <a:ext cx="4508774" cy="646331"/>
            <a:chOff x="6472807" y="4005382"/>
            <a:chExt cx="4508774" cy="646331"/>
          </a:xfrm>
        </p:grpSpPr>
        <p:sp>
          <p:nvSpPr>
            <p:cNvPr id="26" name="circular-pie-graph_14858">
              <a:extLst>
                <a:ext uri="{FF2B5EF4-FFF2-40B4-BE49-F238E27FC236}">
                  <a16:creationId xmlns:a16="http://schemas.microsoft.com/office/drawing/2014/main" id="{A8B71D3C-1CF1-4703-B612-2FC6057127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72807" y="4105490"/>
              <a:ext cx="390080" cy="446117"/>
            </a:xfrm>
            <a:custGeom>
              <a:avLst/>
              <a:gdLst>
                <a:gd name="T0" fmla="*/ 2138 w 4937"/>
                <a:gd name="T1" fmla="*/ 2627 h 5655"/>
                <a:gd name="T2" fmla="*/ 2384 w 4937"/>
                <a:gd name="T3" fmla="*/ 2537 h 5655"/>
                <a:gd name="T4" fmla="*/ 2384 w 4937"/>
                <a:gd name="T5" fmla="*/ 3149 h 5655"/>
                <a:gd name="T6" fmla="*/ 2114 w 4937"/>
                <a:gd name="T7" fmla="*/ 3019 h 5655"/>
                <a:gd name="T8" fmla="*/ 2041 w 4937"/>
                <a:gd name="T9" fmla="*/ 2831 h 5655"/>
                <a:gd name="T10" fmla="*/ 2138 w 4937"/>
                <a:gd name="T11" fmla="*/ 2627 h 5655"/>
                <a:gd name="T12" fmla="*/ 2612 w 4937"/>
                <a:gd name="T13" fmla="*/ 3639 h 5655"/>
                <a:gd name="T14" fmla="*/ 2612 w 4937"/>
                <a:gd name="T15" fmla="*/ 4275 h 5655"/>
                <a:gd name="T16" fmla="*/ 2881 w 4937"/>
                <a:gd name="T17" fmla="*/ 4177 h 5655"/>
                <a:gd name="T18" fmla="*/ 2978 w 4937"/>
                <a:gd name="T19" fmla="*/ 3973 h 5655"/>
                <a:gd name="T20" fmla="*/ 2905 w 4937"/>
                <a:gd name="T21" fmla="*/ 3777 h 5655"/>
                <a:gd name="T22" fmla="*/ 2612 w 4937"/>
                <a:gd name="T23" fmla="*/ 3639 h 5655"/>
                <a:gd name="T24" fmla="*/ 4937 w 4937"/>
                <a:gd name="T25" fmla="*/ 3524 h 5655"/>
                <a:gd name="T26" fmla="*/ 4937 w 4937"/>
                <a:gd name="T27" fmla="*/ 5067 h 5655"/>
                <a:gd name="T28" fmla="*/ 4349 w 4937"/>
                <a:gd name="T29" fmla="*/ 5655 h 5655"/>
                <a:gd name="T30" fmla="*/ 588 w 4937"/>
                <a:gd name="T31" fmla="*/ 5655 h 5655"/>
                <a:gd name="T32" fmla="*/ 0 w 4937"/>
                <a:gd name="T33" fmla="*/ 5067 h 5655"/>
                <a:gd name="T34" fmla="*/ 0 w 4937"/>
                <a:gd name="T35" fmla="*/ 3524 h 5655"/>
                <a:gd name="T36" fmla="*/ 1990 w 4937"/>
                <a:gd name="T37" fmla="*/ 1100 h 5655"/>
                <a:gd name="T38" fmla="*/ 1778 w 4937"/>
                <a:gd name="T39" fmla="*/ 595 h 5655"/>
                <a:gd name="T40" fmla="*/ 1778 w 4937"/>
                <a:gd name="T41" fmla="*/ 163 h 5655"/>
                <a:gd name="T42" fmla="*/ 1941 w 4937"/>
                <a:gd name="T43" fmla="*/ 0 h 5655"/>
                <a:gd name="T44" fmla="*/ 1941 w 4937"/>
                <a:gd name="T45" fmla="*/ 0 h 5655"/>
                <a:gd name="T46" fmla="*/ 3002 w 4937"/>
                <a:gd name="T47" fmla="*/ 0 h 5655"/>
                <a:gd name="T48" fmla="*/ 3165 w 4937"/>
                <a:gd name="T49" fmla="*/ 163 h 5655"/>
                <a:gd name="T50" fmla="*/ 3165 w 4937"/>
                <a:gd name="T51" fmla="*/ 595 h 5655"/>
                <a:gd name="T52" fmla="*/ 2953 w 4937"/>
                <a:gd name="T53" fmla="*/ 1092 h 5655"/>
                <a:gd name="T54" fmla="*/ 4937 w 4937"/>
                <a:gd name="T55" fmla="*/ 3524 h 5655"/>
                <a:gd name="T56" fmla="*/ 3412 w 4937"/>
                <a:gd name="T57" fmla="*/ 3932 h 5655"/>
                <a:gd name="T58" fmla="*/ 3216 w 4937"/>
                <a:gd name="T59" fmla="*/ 3459 h 5655"/>
                <a:gd name="T60" fmla="*/ 2620 w 4937"/>
                <a:gd name="T61" fmla="*/ 3205 h 5655"/>
                <a:gd name="T62" fmla="*/ 2612 w 4937"/>
                <a:gd name="T63" fmla="*/ 3205 h 5655"/>
                <a:gd name="T64" fmla="*/ 2612 w 4937"/>
                <a:gd name="T65" fmla="*/ 2544 h 5655"/>
                <a:gd name="T66" fmla="*/ 3117 w 4937"/>
                <a:gd name="T67" fmla="*/ 2748 h 5655"/>
                <a:gd name="T68" fmla="*/ 3345 w 4937"/>
                <a:gd name="T69" fmla="*/ 2421 h 5655"/>
                <a:gd name="T70" fmla="*/ 2610 w 4937"/>
                <a:gd name="T71" fmla="*/ 2160 h 5655"/>
                <a:gd name="T72" fmla="*/ 2610 w 4937"/>
                <a:gd name="T73" fmla="*/ 1980 h 5655"/>
                <a:gd name="T74" fmla="*/ 2382 w 4937"/>
                <a:gd name="T75" fmla="*/ 1980 h 5655"/>
                <a:gd name="T76" fmla="*/ 2382 w 4937"/>
                <a:gd name="T77" fmla="*/ 1980 h 5655"/>
                <a:gd name="T78" fmla="*/ 2382 w 4937"/>
                <a:gd name="T79" fmla="*/ 2152 h 5655"/>
                <a:gd name="T80" fmla="*/ 1828 w 4937"/>
                <a:gd name="T81" fmla="*/ 2364 h 5655"/>
                <a:gd name="T82" fmla="*/ 1616 w 4937"/>
                <a:gd name="T83" fmla="*/ 2861 h 5655"/>
                <a:gd name="T84" fmla="*/ 1804 w 4937"/>
                <a:gd name="T85" fmla="*/ 3319 h 5655"/>
                <a:gd name="T86" fmla="*/ 2384 w 4937"/>
                <a:gd name="T87" fmla="*/ 3572 h 5655"/>
                <a:gd name="T88" fmla="*/ 2384 w 4937"/>
                <a:gd name="T89" fmla="*/ 4257 h 5655"/>
                <a:gd name="T90" fmla="*/ 1772 w 4937"/>
                <a:gd name="T91" fmla="*/ 3947 h 5655"/>
                <a:gd name="T92" fmla="*/ 1510 w 4937"/>
                <a:gd name="T93" fmla="*/ 4257 h 5655"/>
                <a:gd name="T94" fmla="*/ 2376 w 4937"/>
                <a:gd name="T95" fmla="*/ 4641 h 5655"/>
                <a:gd name="T96" fmla="*/ 2376 w 4937"/>
                <a:gd name="T97" fmla="*/ 4903 h 5655"/>
                <a:gd name="T98" fmla="*/ 2604 w 4937"/>
                <a:gd name="T99" fmla="*/ 4903 h 5655"/>
                <a:gd name="T100" fmla="*/ 2604 w 4937"/>
                <a:gd name="T101" fmla="*/ 4649 h 5655"/>
                <a:gd name="T102" fmla="*/ 3184 w 4937"/>
                <a:gd name="T103" fmla="*/ 4437 h 5655"/>
                <a:gd name="T104" fmla="*/ 3412 w 4937"/>
                <a:gd name="T105" fmla="*/ 3932 h 5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37" h="5655">
                  <a:moveTo>
                    <a:pt x="2138" y="2627"/>
                  </a:moveTo>
                  <a:cubicBezTo>
                    <a:pt x="2196" y="2577"/>
                    <a:pt x="2277" y="2545"/>
                    <a:pt x="2384" y="2537"/>
                  </a:cubicBezTo>
                  <a:lnTo>
                    <a:pt x="2384" y="3149"/>
                  </a:lnTo>
                  <a:cubicBezTo>
                    <a:pt x="2253" y="3108"/>
                    <a:pt x="2164" y="3060"/>
                    <a:pt x="2114" y="3019"/>
                  </a:cubicBezTo>
                  <a:cubicBezTo>
                    <a:pt x="2065" y="2969"/>
                    <a:pt x="2041" y="2912"/>
                    <a:pt x="2041" y="2831"/>
                  </a:cubicBezTo>
                  <a:cubicBezTo>
                    <a:pt x="2049" y="2749"/>
                    <a:pt x="2081" y="2684"/>
                    <a:pt x="2138" y="2627"/>
                  </a:cubicBezTo>
                  <a:close/>
                  <a:moveTo>
                    <a:pt x="2612" y="3639"/>
                  </a:moveTo>
                  <a:lnTo>
                    <a:pt x="2612" y="4275"/>
                  </a:lnTo>
                  <a:cubicBezTo>
                    <a:pt x="2726" y="4267"/>
                    <a:pt x="2816" y="4233"/>
                    <a:pt x="2881" y="4177"/>
                  </a:cubicBezTo>
                  <a:cubicBezTo>
                    <a:pt x="2946" y="4120"/>
                    <a:pt x="2978" y="4055"/>
                    <a:pt x="2978" y="3973"/>
                  </a:cubicBezTo>
                  <a:cubicBezTo>
                    <a:pt x="2978" y="3892"/>
                    <a:pt x="2954" y="3827"/>
                    <a:pt x="2905" y="3777"/>
                  </a:cubicBezTo>
                  <a:cubicBezTo>
                    <a:pt x="2849" y="3720"/>
                    <a:pt x="2750" y="3680"/>
                    <a:pt x="2612" y="3639"/>
                  </a:cubicBezTo>
                  <a:close/>
                  <a:moveTo>
                    <a:pt x="4937" y="3524"/>
                  </a:moveTo>
                  <a:lnTo>
                    <a:pt x="4937" y="5067"/>
                  </a:lnTo>
                  <a:cubicBezTo>
                    <a:pt x="4937" y="5393"/>
                    <a:pt x="4676" y="5655"/>
                    <a:pt x="4349" y="5655"/>
                  </a:cubicBezTo>
                  <a:lnTo>
                    <a:pt x="588" y="5655"/>
                  </a:lnTo>
                  <a:cubicBezTo>
                    <a:pt x="261" y="5655"/>
                    <a:pt x="0" y="5393"/>
                    <a:pt x="0" y="5067"/>
                  </a:cubicBezTo>
                  <a:lnTo>
                    <a:pt x="0" y="3524"/>
                  </a:lnTo>
                  <a:cubicBezTo>
                    <a:pt x="0" y="2324"/>
                    <a:pt x="848" y="1329"/>
                    <a:pt x="1990" y="1100"/>
                  </a:cubicBezTo>
                  <a:cubicBezTo>
                    <a:pt x="1860" y="969"/>
                    <a:pt x="1778" y="789"/>
                    <a:pt x="1778" y="595"/>
                  </a:cubicBezTo>
                  <a:lnTo>
                    <a:pt x="1778" y="163"/>
                  </a:lnTo>
                  <a:cubicBezTo>
                    <a:pt x="1778" y="73"/>
                    <a:pt x="1852" y="0"/>
                    <a:pt x="1941" y="0"/>
                  </a:cubicBezTo>
                  <a:lnTo>
                    <a:pt x="1941" y="0"/>
                  </a:lnTo>
                  <a:lnTo>
                    <a:pt x="3002" y="0"/>
                  </a:lnTo>
                  <a:cubicBezTo>
                    <a:pt x="3092" y="0"/>
                    <a:pt x="3165" y="73"/>
                    <a:pt x="3165" y="163"/>
                  </a:cubicBezTo>
                  <a:lnTo>
                    <a:pt x="3165" y="595"/>
                  </a:lnTo>
                  <a:cubicBezTo>
                    <a:pt x="3165" y="791"/>
                    <a:pt x="3084" y="971"/>
                    <a:pt x="2953" y="1092"/>
                  </a:cubicBezTo>
                  <a:cubicBezTo>
                    <a:pt x="4081" y="1321"/>
                    <a:pt x="4937" y="2316"/>
                    <a:pt x="4937" y="3524"/>
                  </a:cubicBezTo>
                  <a:close/>
                  <a:moveTo>
                    <a:pt x="3412" y="3932"/>
                  </a:moveTo>
                  <a:cubicBezTo>
                    <a:pt x="3412" y="3728"/>
                    <a:pt x="3346" y="3573"/>
                    <a:pt x="3216" y="3459"/>
                  </a:cubicBezTo>
                  <a:cubicBezTo>
                    <a:pt x="3085" y="3352"/>
                    <a:pt x="2889" y="3263"/>
                    <a:pt x="2620" y="3205"/>
                  </a:cubicBezTo>
                  <a:lnTo>
                    <a:pt x="2612" y="3205"/>
                  </a:lnTo>
                  <a:lnTo>
                    <a:pt x="2612" y="2544"/>
                  </a:lnTo>
                  <a:cubicBezTo>
                    <a:pt x="2792" y="2568"/>
                    <a:pt x="2962" y="2641"/>
                    <a:pt x="3117" y="2748"/>
                  </a:cubicBezTo>
                  <a:lnTo>
                    <a:pt x="3345" y="2421"/>
                  </a:lnTo>
                  <a:cubicBezTo>
                    <a:pt x="3117" y="2267"/>
                    <a:pt x="2872" y="2176"/>
                    <a:pt x="2610" y="2160"/>
                  </a:cubicBezTo>
                  <a:lnTo>
                    <a:pt x="2610" y="1980"/>
                  </a:lnTo>
                  <a:lnTo>
                    <a:pt x="2382" y="1980"/>
                  </a:lnTo>
                  <a:lnTo>
                    <a:pt x="2382" y="1980"/>
                  </a:lnTo>
                  <a:lnTo>
                    <a:pt x="2382" y="2152"/>
                  </a:lnTo>
                  <a:cubicBezTo>
                    <a:pt x="2154" y="2160"/>
                    <a:pt x="1974" y="2233"/>
                    <a:pt x="1828" y="2364"/>
                  </a:cubicBezTo>
                  <a:cubicBezTo>
                    <a:pt x="1689" y="2495"/>
                    <a:pt x="1616" y="2657"/>
                    <a:pt x="1616" y="2861"/>
                  </a:cubicBezTo>
                  <a:cubicBezTo>
                    <a:pt x="1616" y="3065"/>
                    <a:pt x="1681" y="3220"/>
                    <a:pt x="1804" y="3319"/>
                  </a:cubicBezTo>
                  <a:cubicBezTo>
                    <a:pt x="1926" y="3425"/>
                    <a:pt x="2122" y="3507"/>
                    <a:pt x="2384" y="3572"/>
                  </a:cubicBezTo>
                  <a:lnTo>
                    <a:pt x="2384" y="4257"/>
                  </a:lnTo>
                  <a:cubicBezTo>
                    <a:pt x="2172" y="4225"/>
                    <a:pt x="1976" y="4119"/>
                    <a:pt x="1772" y="3947"/>
                  </a:cubicBezTo>
                  <a:lnTo>
                    <a:pt x="1510" y="4257"/>
                  </a:lnTo>
                  <a:cubicBezTo>
                    <a:pt x="1764" y="4477"/>
                    <a:pt x="2057" y="4608"/>
                    <a:pt x="2376" y="4641"/>
                  </a:cubicBezTo>
                  <a:lnTo>
                    <a:pt x="2376" y="4903"/>
                  </a:lnTo>
                  <a:lnTo>
                    <a:pt x="2604" y="4903"/>
                  </a:lnTo>
                  <a:lnTo>
                    <a:pt x="2604" y="4649"/>
                  </a:lnTo>
                  <a:cubicBezTo>
                    <a:pt x="2840" y="4641"/>
                    <a:pt x="3036" y="4568"/>
                    <a:pt x="3184" y="4437"/>
                  </a:cubicBezTo>
                  <a:cubicBezTo>
                    <a:pt x="3338" y="4308"/>
                    <a:pt x="3412" y="4144"/>
                    <a:pt x="3412" y="3932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文字方塊 13">
              <a:extLst>
                <a:ext uri="{FF2B5EF4-FFF2-40B4-BE49-F238E27FC236}">
                  <a16:creationId xmlns:a16="http://schemas.microsoft.com/office/drawing/2014/main" id="{A5B57BA0-13E8-4AEC-A860-B876CBB0343E}"/>
                </a:ext>
              </a:extLst>
            </p:cNvPr>
            <p:cNvSpPr txBox="1"/>
            <p:nvPr/>
          </p:nvSpPr>
          <p:spPr>
            <a:xfrm>
              <a:off x="7096991" y="4005382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67F4E224-F6AE-4C67-9952-8675E04F9E6C}"/>
              </a:ext>
            </a:extLst>
          </p:cNvPr>
          <p:cNvGrpSpPr/>
          <p:nvPr/>
        </p:nvGrpSpPr>
        <p:grpSpPr>
          <a:xfrm>
            <a:off x="6549565" y="5262875"/>
            <a:ext cx="4536792" cy="646331"/>
            <a:chOff x="6444789" y="5125538"/>
            <a:chExt cx="4536792" cy="646331"/>
          </a:xfrm>
        </p:grpSpPr>
        <p:sp>
          <p:nvSpPr>
            <p:cNvPr id="29" name="circular-pie-graph_14858">
              <a:extLst>
                <a:ext uri="{FF2B5EF4-FFF2-40B4-BE49-F238E27FC236}">
                  <a16:creationId xmlns:a16="http://schemas.microsoft.com/office/drawing/2014/main" id="{612E3D1D-3FE7-455F-AFC4-9603E2776B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4789" y="5244063"/>
              <a:ext cx="446117" cy="409281"/>
            </a:xfrm>
            <a:custGeom>
              <a:avLst/>
              <a:gdLst>
                <a:gd name="connsiteX0" fmla="*/ 303857 w 607639"/>
                <a:gd name="connsiteY0" fmla="*/ 303714 h 557467"/>
                <a:gd name="connsiteX1" fmla="*/ 352986 w 607639"/>
                <a:gd name="connsiteY1" fmla="*/ 309132 h 557467"/>
                <a:gd name="connsiteX2" fmla="*/ 514597 w 607639"/>
                <a:gd name="connsiteY2" fmla="*/ 449845 h 557467"/>
                <a:gd name="connsiteX3" fmla="*/ 528676 w 607639"/>
                <a:gd name="connsiteY3" fmla="*/ 528182 h 557467"/>
                <a:gd name="connsiteX4" fmla="*/ 499345 w 607639"/>
                <a:gd name="connsiteY4" fmla="*/ 557467 h 557467"/>
                <a:gd name="connsiteX5" fmla="*/ 108223 w 607639"/>
                <a:gd name="connsiteY5" fmla="*/ 557467 h 557467"/>
                <a:gd name="connsiteX6" fmla="*/ 78892 w 607639"/>
                <a:gd name="connsiteY6" fmla="*/ 528182 h 557467"/>
                <a:gd name="connsiteX7" fmla="*/ 303857 w 607639"/>
                <a:gd name="connsiteY7" fmla="*/ 303714 h 557467"/>
                <a:gd name="connsiteX8" fmla="*/ 455825 w 607639"/>
                <a:gd name="connsiteY8" fmla="*/ 268995 h 557467"/>
                <a:gd name="connsiteX9" fmla="*/ 607639 w 607639"/>
                <a:gd name="connsiteY9" fmla="*/ 420565 h 557467"/>
                <a:gd name="connsiteX10" fmla="*/ 578303 w 607639"/>
                <a:gd name="connsiteY10" fmla="*/ 449854 h 557467"/>
                <a:gd name="connsiteX11" fmla="*/ 576396 w 607639"/>
                <a:gd name="connsiteY11" fmla="*/ 449854 h 557467"/>
                <a:gd name="connsiteX12" fmla="*/ 424875 w 607639"/>
                <a:gd name="connsiteY12" fmla="*/ 272217 h 557467"/>
                <a:gd name="connsiteX13" fmla="*/ 455825 w 607639"/>
                <a:gd name="connsiteY13" fmla="*/ 268995 h 557467"/>
                <a:gd name="connsiteX14" fmla="*/ 151811 w 607639"/>
                <a:gd name="connsiteY14" fmla="*/ 268995 h 557467"/>
                <a:gd name="connsiteX15" fmla="*/ 182906 w 607639"/>
                <a:gd name="connsiteY15" fmla="*/ 272217 h 557467"/>
                <a:gd name="connsiteX16" fmla="*/ 31389 w 607639"/>
                <a:gd name="connsiteY16" fmla="*/ 449854 h 557467"/>
                <a:gd name="connsiteX17" fmla="*/ 29335 w 607639"/>
                <a:gd name="connsiteY17" fmla="*/ 449854 h 557467"/>
                <a:gd name="connsiteX18" fmla="*/ 0 w 607639"/>
                <a:gd name="connsiteY18" fmla="*/ 420565 h 557467"/>
                <a:gd name="connsiteX19" fmla="*/ 151811 w 607639"/>
                <a:gd name="connsiteY19" fmla="*/ 268995 h 557467"/>
                <a:gd name="connsiteX20" fmla="*/ 462556 w 607639"/>
                <a:gd name="connsiteY20" fmla="*/ 35000 h 557467"/>
                <a:gd name="connsiteX21" fmla="*/ 543847 w 607639"/>
                <a:gd name="connsiteY21" fmla="*/ 122571 h 557467"/>
                <a:gd name="connsiteX22" fmla="*/ 462556 w 607639"/>
                <a:gd name="connsiteY22" fmla="*/ 210143 h 557467"/>
                <a:gd name="connsiteX23" fmla="*/ 485153 w 607639"/>
                <a:gd name="connsiteY23" fmla="*/ 122571 h 557467"/>
                <a:gd name="connsiteX24" fmla="*/ 462556 w 607639"/>
                <a:gd name="connsiteY24" fmla="*/ 35000 h 557467"/>
                <a:gd name="connsiteX25" fmla="*/ 145224 w 607639"/>
                <a:gd name="connsiteY25" fmla="*/ 35000 h 557467"/>
                <a:gd name="connsiteX26" fmla="*/ 122481 w 607639"/>
                <a:gd name="connsiteY26" fmla="*/ 122571 h 557467"/>
                <a:gd name="connsiteX27" fmla="*/ 145224 w 607639"/>
                <a:gd name="connsiteY27" fmla="*/ 210143 h 557467"/>
                <a:gd name="connsiteX28" fmla="*/ 63791 w 607639"/>
                <a:gd name="connsiteY28" fmla="*/ 122571 h 557467"/>
                <a:gd name="connsiteX29" fmla="*/ 145224 w 607639"/>
                <a:gd name="connsiteY29" fmla="*/ 35000 h 557467"/>
                <a:gd name="connsiteX30" fmla="*/ 303892 w 607639"/>
                <a:gd name="connsiteY30" fmla="*/ 0 h 557467"/>
                <a:gd name="connsiteX31" fmla="*/ 403912 w 607639"/>
                <a:gd name="connsiteY31" fmla="*/ 51694 h 557467"/>
                <a:gd name="connsiteX32" fmla="*/ 426497 w 607639"/>
                <a:gd name="connsiteY32" fmla="*/ 122572 h 557467"/>
                <a:gd name="connsiteX33" fmla="*/ 403912 w 607639"/>
                <a:gd name="connsiteY33" fmla="*/ 193450 h 557467"/>
                <a:gd name="connsiteX34" fmla="*/ 303892 w 607639"/>
                <a:gd name="connsiteY34" fmla="*/ 245144 h 557467"/>
                <a:gd name="connsiteX35" fmla="*/ 181141 w 607639"/>
                <a:gd name="connsiteY35" fmla="*/ 122572 h 557467"/>
                <a:gd name="connsiteX36" fmla="*/ 303892 w 607639"/>
                <a:gd name="connsiteY36" fmla="*/ 0 h 55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57467">
                  <a:moveTo>
                    <a:pt x="303857" y="303714"/>
                  </a:moveTo>
                  <a:cubicBezTo>
                    <a:pt x="320722" y="303714"/>
                    <a:pt x="337148" y="305618"/>
                    <a:pt x="352986" y="309132"/>
                  </a:cubicBezTo>
                  <a:cubicBezTo>
                    <a:pt x="427486" y="325824"/>
                    <a:pt x="488200" y="379562"/>
                    <a:pt x="514597" y="449845"/>
                  </a:cubicBezTo>
                  <a:cubicBezTo>
                    <a:pt x="523690" y="474298"/>
                    <a:pt x="528676" y="500655"/>
                    <a:pt x="528676" y="528182"/>
                  </a:cubicBezTo>
                  <a:cubicBezTo>
                    <a:pt x="528676" y="544289"/>
                    <a:pt x="515477" y="557467"/>
                    <a:pt x="499345" y="557467"/>
                  </a:cubicBezTo>
                  <a:lnTo>
                    <a:pt x="108223" y="557467"/>
                  </a:lnTo>
                  <a:cubicBezTo>
                    <a:pt x="92091" y="557467"/>
                    <a:pt x="78892" y="544289"/>
                    <a:pt x="78892" y="528182"/>
                  </a:cubicBezTo>
                  <a:cubicBezTo>
                    <a:pt x="78892" y="404307"/>
                    <a:pt x="179789" y="303714"/>
                    <a:pt x="303857" y="303714"/>
                  </a:cubicBezTo>
                  <a:close/>
                  <a:moveTo>
                    <a:pt x="455825" y="268995"/>
                  </a:moveTo>
                  <a:cubicBezTo>
                    <a:pt x="539579" y="268995"/>
                    <a:pt x="607639" y="336945"/>
                    <a:pt x="607639" y="420565"/>
                  </a:cubicBezTo>
                  <a:cubicBezTo>
                    <a:pt x="607639" y="436674"/>
                    <a:pt x="594584" y="449854"/>
                    <a:pt x="578303" y="449854"/>
                  </a:cubicBezTo>
                  <a:lnTo>
                    <a:pt x="576396" y="449854"/>
                  </a:lnTo>
                  <a:cubicBezTo>
                    <a:pt x="553661" y="371360"/>
                    <a:pt x="497775" y="306631"/>
                    <a:pt x="424875" y="272217"/>
                  </a:cubicBezTo>
                  <a:cubicBezTo>
                    <a:pt x="434996" y="270020"/>
                    <a:pt x="445410" y="268995"/>
                    <a:pt x="455825" y="268995"/>
                  </a:cubicBezTo>
                  <a:close/>
                  <a:moveTo>
                    <a:pt x="151811" y="268995"/>
                  </a:moveTo>
                  <a:cubicBezTo>
                    <a:pt x="162371" y="268995"/>
                    <a:pt x="172785" y="270020"/>
                    <a:pt x="182906" y="272217"/>
                  </a:cubicBezTo>
                  <a:cubicBezTo>
                    <a:pt x="110008" y="306631"/>
                    <a:pt x="53977" y="371360"/>
                    <a:pt x="31389" y="449854"/>
                  </a:cubicBezTo>
                  <a:lnTo>
                    <a:pt x="29335" y="449854"/>
                  </a:lnTo>
                  <a:cubicBezTo>
                    <a:pt x="13201" y="449854"/>
                    <a:pt x="0" y="436674"/>
                    <a:pt x="0" y="420565"/>
                  </a:cubicBezTo>
                  <a:cubicBezTo>
                    <a:pt x="0" y="336945"/>
                    <a:pt x="68058" y="268995"/>
                    <a:pt x="151811" y="268995"/>
                  </a:cubicBezTo>
                  <a:close/>
                  <a:moveTo>
                    <a:pt x="462556" y="35000"/>
                  </a:moveTo>
                  <a:cubicBezTo>
                    <a:pt x="507897" y="38368"/>
                    <a:pt x="543847" y="76296"/>
                    <a:pt x="543847" y="122571"/>
                  </a:cubicBezTo>
                  <a:cubicBezTo>
                    <a:pt x="543847" y="168847"/>
                    <a:pt x="507897" y="206775"/>
                    <a:pt x="462556" y="210143"/>
                  </a:cubicBezTo>
                  <a:cubicBezTo>
                    <a:pt x="476936" y="184223"/>
                    <a:pt x="485153" y="154349"/>
                    <a:pt x="485153" y="122571"/>
                  </a:cubicBezTo>
                  <a:cubicBezTo>
                    <a:pt x="485153" y="90794"/>
                    <a:pt x="476936" y="60920"/>
                    <a:pt x="462556" y="35000"/>
                  </a:cubicBezTo>
                  <a:close/>
                  <a:moveTo>
                    <a:pt x="145224" y="35000"/>
                  </a:moveTo>
                  <a:cubicBezTo>
                    <a:pt x="130698" y="60920"/>
                    <a:pt x="122481" y="90794"/>
                    <a:pt x="122481" y="122571"/>
                  </a:cubicBezTo>
                  <a:cubicBezTo>
                    <a:pt x="122481" y="154349"/>
                    <a:pt x="130698" y="184223"/>
                    <a:pt x="145224" y="210143"/>
                  </a:cubicBezTo>
                  <a:cubicBezTo>
                    <a:pt x="99739" y="206775"/>
                    <a:pt x="63791" y="168847"/>
                    <a:pt x="63791" y="122571"/>
                  </a:cubicBezTo>
                  <a:cubicBezTo>
                    <a:pt x="63791" y="76296"/>
                    <a:pt x="99739" y="38368"/>
                    <a:pt x="145224" y="35000"/>
                  </a:cubicBezTo>
                  <a:close/>
                  <a:moveTo>
                    <a:pt x="303892" y="0"/>
                  </a:moveTo>
                  <a:cubicBezTo>
                    <a:pt x="345103" y="0"/>
                    <a:pt x="381620" y="20502"/>
                    <a:pt x="403912" y="51694"/>
                  </a:cubicBezTo>
                  <a:cubicBezTo>
                    <a:pt x="418138" y="71756"/>
                    <a:pt x="426497" y="96212"/>
                    <a:pt x="426497" y="122572"/>
                  </a:cubicBezTo>
                  <a:cubicBezTo>
                    <a:pt x="426497" y="148931"/>
                    <a:pt x="418138" y="173387"/>
                    <a:pt x="403912" y="193450"/>
                  </a:cubicBezTo>
                  <a:cubicBezTo>
                    <a:pt x="381620" y="224642"/>
                    <a:pt x="345103" y="245144"/>
                    <a:pt x="303892" y="245144"/>
                  </a:cubicBezTo>
                  <a:cubicBezTo>
                    <a:pt x="236137" y="245144"/>
                    <a:pt x="181141" y="190082"/>
                    <a:pt x="181141" y="122572"/>
                  </a:cubicBezTo>
                  <a:cubicBezTo>
                    <a:pt x="181141" y="55062"/>
                    <a:pt x="236137" y="0"/>
                    <a:pt x="303892" y="0"/>
                  </a:cubicBezTo>
                  <a:close/>
                </a:path>
              </a:pathLst>
            </a:custGeom>
            <a:solidFill>
              <a:srgbClr val="2E3C77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文字方塊 15">
              <a:extLst>
                <a:ext uri="{FF2B5EF4-FFF2-40B4-BE49-F238E27FC236}">
                  <a16:creationId xmlns:a16="http://schemas.microsoft.com/office/drawing/2014/main" id="{C7975394-D030-492E-B26B-D10E486E7353}"/>
                </a:ext>
              </a:extLst>
            </p:cNvPr>
            <p:cNvSpPr txBox="1"/>
            <p:nvPr/>
          </p:nvSpPr>
          <p:spPr>
            <a:xfrm>
              <a:off x="7096991" y="5125538"/>
              <a:ext cx="3884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tellus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lorem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tristique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non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posuerejusto</a:t>
              </a:r>
              <a:r>
                <a:rPr lang="en-US" altLang="zh-TW" dirty="0">
                  <a:solidFill>
                    <a:schemeClr val="bg2">
                      <a:lumMod val="25000"/>
                    </a:schemeClr>
                  </a:solidFill>
                </a:rPr>
                <a:t> magna </a:t>
              </a:r>
              <a:r>
                <a:rPr lang="en-US" altLang="zh-TW" dirty="0" err="1">
                  <a:solidFill>
                    <a:schemeClr val="bg2">
                      <a:lumMod val="25000"/>
                    </a:schemeClr>
                  </a:solidFill>
                </a:rPr>
                <a:t>quispurus</a:t>
              </a:r>
              <a:endParaRPr lang="zh-TW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邊形 1">
            <a:extLst>
              <a:ext uri="{FF2B5EF4-FFF2-40B4-BE49-F238E27FC236}">
                <a16:creationId xmlns:a16="http://schemas.microsoft.com/office/drawing/2014/main" id="{F83EDEFB-4DB2-4515-ACFA-13643730D77D}"/>
              </a:ext>
            </a:extLst>
          </p:cNvPr>
          <p:cNvSpPr/>
          <p:nvPr/>
        </p:nvSpPr>
        <p:spPr>
          <a:xfrm flipH="1">
            <a:off x="0" y="1558128"/>
            <a:ext cx="5715000" cy="5299872"/>
          </a:xfrm>
          <a:prstGeom prst="parallelogram">
            <a:avLst>
              <a:gd name="adj" fmla="val 40753"/>
            </a:avLst>
          </a:prstGeom>
          <a:solidFill>
            <a:srgbClr val="E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3" name="圖片版面配置區 12" descr="一張含有 桌, 室內 的圖片&#10;&#10;自動產生的描述">
            <a:extLst>
              <a:ext uri="{FF2B5EF4-FFF2-40B4-BE49-F238E27FC236}">
                <a16:creationId xmlns:a16="http://schemas.microsoft.com/office/drawing/2014/main" id="{D638DAF3-8869-4E2E-BA1E-EDF1FB1FD8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3945"/>
          <a:stretch>
            <a:fillRect/>
          </a:stretch>
        </p:blipFill>
        <p:spPr>
          <a:xfrm flipH="1">
            <a:off x="0" y="1557338"/>
            <a:ext cx="6096000" cy="3743325"/>
          </a:xfr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7302A2C8-40E9-4F8E-9A6F-5B4D18230D38}"/>
              </a:ext>
            </a:extLst>
          </p:cNvPr>
          <p:cNvSpPr/>
          <p:nvPr/>
        </p:nvSpPr>
        <p:spPr>
          <a:xfrm flipH="1">
            <a:off x="3141722" y="1108711"/>
            <a:ext cx="443340" cy="449417"/>
          </a:xfrm>
          <a:prstGeom prst="triangle">
            <a:avLst>
              <a:gd name="adj" fmla="val 34531"/>
            </a:avLst>
          </a:prstGeom>
          <a:solidFill>
            <a:srgbClr val="AD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平行四邊形 4">
            <a:extLst>
              <a:ext uri="{FF2B5EF4-FFF2-40B4-BE49-F238E27FC236}">
                <a16:creationId xmlns:a16="http://schemas.microsoft.com/office/drawing/2014/main" id="{5514225A-0318-4796-862E-0CDF50A187D1}"/>
              </a:ext>
            </a:extLst>
          </p:cNvPr>
          <p:cNvSpPr/>
          <p:nvPr/>
        </p:nvSpPr>
        <p:spPr>
          <a:xfrm>
            <a:off x="-365760" y="1108711"/>
            <a:ext cx="3805013" cy="4191161"/>
          </a:xfrm>
          <a:prstGeom prst="parallelogram">
            <a:avLst>
              <a:gd name="adj" fmla="val 54968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7CC55C17-4FE9-49FA-874B-406562F2751B}"/>
              </a:ext>
            </a:extLst>
          </p:cNvPr>
          <p:cNvSpPr/>
          <p:nvPr/>
        </p:nvSpPr>
        <p:spPr>
          <a:xfrm rot="5400000">
            <a:off x="-100500" y="1654677"/>
            <a:ext cx="1631187" cy="1434930"/>
          </a:xfrm>
          <a:prstGeom prst="rtTriangle">
            <a:avLst/>
          </a:prstGeom>
          <a:solidFill>
            <a:srgbClr val="2E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3F682B0-C9BD-42EA-B8DE-F2F3CC4930B2}"/>
              </a:ext>
            </a:extLst>
          </p:cNvPr>
          <p:cNvSpPr/>
          <p:nvPr/>
        </p:nvSpPr>
        <p:spPr>
          <a:xfrm rot="18964498" flipH="1">
            <a:off x="8269970" y="-5320"/>
            <a:ext cx="5763813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D5DF419-8E71-40B8-8C08-5C2648C9D6C8}"/>
              </a:ext>
            </a:extLst>
          </p:cNvPr>
          <p:cNvSpPr/>
          <p:nvPr/>
        </p:nvSpPr>
        <p:spPr>
          <a:xfrm rot="18964498" flipH="1">
            <a:off x="10976285" y="1325737"/>
            <a:ext cx="2617389" cy="1088124"/>
          </a:xfrm>
          <a:prstGeom prst="roundRect">
            <a:avLst>
              <a:gd name="adj" fmla="val 50000"/>
            </a:avLst>
          </a:prstGeom>
          <a:solidFill>
            <a:srgbClr val="FFD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0449A37-B2F1-4673-AB5D-3106DF037EEF}"/>
              </a:ext>
            </a:extLst>
          </p:cNvPr>
          <p:cNvSpPr/>
          <p:nvPr/>
        </p:nvSpPr>
        <p:spPr>
          <a:xfrm rot="18964498" flipH="1">
            <a:off x="5058935" y="-312117"/>
            <a:ext cx="2690260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9338321-2534-4CF4-A741-DAFA4F8B9B14}"/>
              </a:ext>
            </a:extLst>
          </p:cNvPr>
          <p:cNvSpPr/>
          <p:nvPr/>
        </p:nvSpPr>
        <p:spPr>
          <a:xfrm rot="18964498" flipH="1">
            <a:off x="7146988" y="6668916"/>
            <a:ext cx="2313220" cy="108812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8E5CB93-8825-4523-9AE5-256B9456EB4C}"/>
              </a:ext>
            </a:extLst>
          </p:cNvPr>
          <p:cNvSpPr txBox="1"/>
          <p:nvPr/>
        </p:nvSpPr>
        <p:spPr>
          <a:xfrm>
            <a:off x="7093127" y="2336796"/>
            <a:ext cx="388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7200" b="1" dirty="0">
                <a:solidFill>
                  <a:srgbClr val="2E3C77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endParaRPr lang="zh-TW" altLang="en-US" sz="7200" b="1" dirty="0">
              <a:solidFill>
                <a:srgbClr val="2E3C77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172AA84-6322-457A-BF46-0B958ADFE8D5}"/>
              </a:ext>
            </a:extLst>
          </p:cNvPr>
          <p:cNvSpPr txBox="1"/>
          <p:nvPr/>
        </p:nvSpPr>
        <p:spPr>
          <a:xfrm>
            <a:off x="7266746" y="3429000"/>
            <a:ext cx="371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800" b="1" dirty="0">
                <a:solidFill>
                  <a:srgbClr val="2E3C77"/>
                </a:solidFill>
              </a:rPr>
              <a:t>And You Slogan Here</a:t>
            </a:r>
            <a:endParaRPr lang="zh-TW" altLang="en-US" sz="2800" b="1" dirty="0">
              <a:solidFill>
                <a:srgbClr val="2E3C77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8162242-212D-4889-BAA5-6954345C2F84}"/>
              </a:ext>
            </a:extLst>
          </p:cNvPr>
          <p:cNvSpPr txBox="1"/>
          <p:nvPr/>
        </p:nvSpPr>
        <p:spPr>
          <a:xfrm>
            <a:off x="8488653" y="4306163"/>
            <a:ext cx="249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vulputate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quis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elit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r"/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commodo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blandit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9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224</Words>
  <Application>Microsoft Office PowerPoint</Application>
  <PresentationFormat>寬螢幕</PresentationFormat>
  <Paragraphs>45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Meiryo UI</vt:lpstr>
      <vt:lpstr>Arial</vt:lpstr>
      <vt:lpstr>Bahnschrift Condensed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NUNC MAGNA MAGNA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11</cp:revision>
  <dcterms:created xsi:type="dcterms:W3CDTF">2019-09-18T01:29:01Z</dcterms:created>
  <dcterms:modified xsi:type="dcterms:W3CDTF">2021-02-26T11:58:26Z</dcterms:modified>
</cp:coreProperties>
</file>