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2100798-60E0-4D3B-9C08-77B9982B8DD9}"/>
              </a:ext>
            </a:extLst>
          </p:cNvPr>
          <p:cNvSpPr/>
          <p:nvPr/>
        </p:nvSpPr>
        <p:spPr>
          <a:xfrm rot="2635502">
            <a:off x="3375979" y="4922313"/>
            <a:ext cx="3071029" cy="917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3170E4AD-22DC-46B5-B852-76E45C1032F7}"/>
              </a:ext>
            </a:extLst>
          </p:cNvPr>
          <p:cNvSpPr/>
          <p:nvPr/>
        </p:nvSpPr>
        <p:spPr>
          <a:xfrm rot="2635502">
            <a:off x="-369077" y="450562"/>
            <a:ext cx="4575997" cy="917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3777D0D4-E8DD-453E-97E3-8301CA041CB8}"/>
              </a:ext>
            </a:extLst>
          </p:cNvPr>
          <p:cNvSpPr/>
          <p:nvPr/>
        </p:nvSpPr>
        <p:spPr>
          <a:xfrm rot="2635502">
            <a:off x="-1049230" y="1136579"/>
            <a:ext cx="1800685" cy="917864"/>
          </a:xfrm>
          <a:prstGeom prst="roundRect">
            <a:avLst>
              <a:gd name="adj" fmla="val 50000"/>
            </a:avLst>
          </a:prstGeom>
          <a:solidFill>
            <a:srgbClr val="E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6AFA3C0-EC90-4CD0-BB35-B5132C413D66}"/>
              </a:ext>
            </a:extLst>
          </p:cNvPr>
          <p:cNvSpPr/>
          <p:nvPr/>
        </p:nvSpPr>
        <p:spPr>
          <a:xfrm rot="2635502">
            <a:off x="6209262" y="-598254"/>
            <a:ext cx="1294937" cy="917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C150AC8-C420-4581-9691-CCF6F1EDCF10}"/>
              </a:ext>
            </a:extLst>
          </p:cNvPr>
          <p:cNvSpPr/>
          <p:nvPr/>
        </p:nvSpPr>
        <p:spPr>
          <a:xfrm rot="2635502">
            <a:off x="717233" y="6399067"/>
            <a:ext cx="1842430" cy="917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平行四邊形 6">
            <a:extLst>
              <a:ext uri="{FF2B5EF4-FFF2-40B4-BE49-F238E27FC236}">
                <a16:creationId xmlns:a16="http://schemas.microsoft.com/office/drawing/2014/main" id="{D31E071B-34C9-4052-93B0-EC85A8702978}"/>
              </a:ext>
            </a:extLst>
          </p:cNvPr>
          <p:cNvSpPr/>
          <p:nvPr/>
        </p:nvSpPr>
        <p:spPr>
          <a:xfrm>
            <a:off x="4422689" y="2083442"/>
            <a:ext cx="4239784" cy="4774557"/>
          </a:xfrm>
          <a:prstGeom prst="parallelogram">
            <a:avLst>
              <a:gd name="adj" fmla="val 40753"/>
            </a:avLst>
          </a:prstGeom>
          <a:solidFill>
            <a:srgbClr val="E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8" name="圖片版面配置區 13" descr="一張含有 膝上型電腦, 桌, 室內, 電腦 的圖片&#10;&#10;自動產生的描述">
            <a:extLst>
              <a:ext uri="{FF2B5EF4-FFF2-40B4-BE49-F238E27FC236}">
                <a16:creationId xmlns:a16="http://schemas.microsoft.com/office/drawing/2014/main" id="{1FE7B61B-2B49-4C24-B701-D060E3801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6142" b="15006"/>
          <a:stretch/>
        </p:blipFill>
        <p:spPr>
          <a:xfrm>
            <a:off x="5220182" y="1864745"/>
            <a:ext cx="3923818" cy="2828677"/>
          </a:xfrm>
          <a:custGeom>
            <a:avLst/>
            <a:gdLst>
              <a:gd name="connsiteX0" fmla="*/ 1483467 w 5162144"/>
              <a:gd name="connsiteY0" fmla="*/ 0 h 2966934"/>
              <a:gd name="connsiteX1" fmla="*/ 4980563 w 5162144"/>
              <a:gd name="connsiteY1" fmla="*/ 0 h 2966934"/>
              <a:gd name="connsiteX2" fmla="*/ 5132239 w 5162144"/>
              <a:gd name="connsiteY2" fmla="*/ 7659 h 2966934"/>
              <a:gd name="connsiteX3" fmla="*/ 5162144 w 5162144"/>
              <a:gd name="connsiteY3" fmla="*/ 12223 h 2966934"/>
              <a:gd name="connsiteX4" fmla="*/ 5162144 w 5162144"/>
              <a:gd name="connsiteY4" fmla="*/ 2954711 h 2966934"/>
              <a:gd name="connsiteX5" fmla="*/ 5132239 w 5162144"/>
              <a:gd name="connsiteY5" fmla="*/ 2959275 h 2966934"/>
              <a:gd name="connsiteX6" fmla="*/ 4980563 w 5162144"/>
              <a:gd name="connsiteY6" fmla="*/ 2966934 h 2966934"/>
              <a:gd name="connsiteX7" fmla="*/ 1483467 w 5162144"/>
              <a:gd name="connsiteY7" fmla="*/ 2966934 h 2966934"/>
              <a:gd name="connsiteX8" fmla="*/ 0 w 5162144"/>
              <a:gd name="connsiteY8" fmla="*/ 1483467 h 2966934"/>
              <a:gd name="connsiteX9" fmla="*/ 1483467 w 5162144"/>
              <a:gd name="connsiteY9" fmla="*/ 0 h 296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2144" h="2966934">
                <a:moveTo>
                  <a:pt x="1483467" y="0"/>
                </a:moveTo>
                <a:lnTo>
                  <a:pt x="4980563" y="0"/>
                </a:lnTo>
                <a:cubicBezTo>
                  <a:pt x="5031769" y="0"/>
                  <a:pt x="5082369" y="2595"/>
                  <a:pt x="5132239" y="7659"/>
                </a:cubicBezTo>
                <a:lnTo>
                  <a:pt x="5162144" y="12223"/>
                </a:lnTo>
                <a:lnTo>
                  <a:pt x="5162144" y="2954711"/>
                </a:lnTo>
                <a:lnTo>
                  <a:pt x="5132239" y="2959275"/>
                </a:lnTo>
                <a:cubicBezTo>
                  <a:pt x="5082369" y="2964340"/>
                  <a:pt x="5031769" y="2966934"/>
                  <a:pt x="4980563" y="2966934"/>
                </a:cubicBezTo>
                <a:lnTo>
                  <a:pt x="1483467" y="2966934"/>
                </a:lnTo>
                <a:cubicBezTo>
                  <a:pt x="664171" y="2966934"/>
                  <a:pt x="0" y="2302763"/>
                  <a:pt x="0" y="1483467"/>
                </a:cubicBezTo>
                <a:cubicBezTo>
                  <a:pt x="0" y="664171"/>
                  <a:pt x="664171" y="0"/>
                  <a:pt x="1483467" y="0"/>
                </a:cubicBezTo>
                <a:close/>
              </a:path>
            </a:pathLst>
          </a:custGeom>
        </p:spPr>
      </p:pic>
      <p:sp>
        <p:nvSpPr>
          <p:cNvPr id="9" name="等腰三角形 8">
            <a:extLst>
              <a:ext uri="{FF2B5EF4-FFF2-40B4-BE49-F238E27FC236}">
                <a16:creationId xmlns:a16="http://schemas.microsoft.com/office/drawing/2014/main" id="{82737106-15CB-4F01-9408-CEA22095FF46}"/>
              </a:ext>
            </a:extLst>
          </p:cNvPr>
          <p:cNvSpPr/>
          <p:nvPr/>
        </p:nvSpPr>
        <p:spPr>
          <a:xfrm>
            <a:off x="6152368" y="1415328"/>
            <a:ext cx="443340" cy="449417"/>
          </a:xfrm>
          <a:prstGeom prst="triangle">
            <a:avLst>
              <a:gd name="adj" fmla="val 34531"/>
            </a:avLst>
          </a:prstGeom>
          <a:solidFill>
            <a:srgbClr val="AD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2FC7CE04-3FCB-4463-8FB2-1EAC14363ECE}"/>
              </a:ext>
            </a:extLst>
          </p:cNvPr>
          <p:cNvSpPr/>
          <p:nvPr/>
        </p:nvSpPr>
        <p:spPr>
          <a:xfrm rot="16200000" flipH="1">
            <a:off x="7856164" y="1947178"/>
            <a:ext cx="1370267" cy="1205403"/>
          </a:xfrm>
          <a:prstGeom prst="rtTriangle">
            <a:avLst/>
          </a:prstGeom>
          <a:solidFill>
            <a:srgbClr val="2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平行四邊形 10">
            <a:extLst>
              <a:ext uri="{FF2B5EF4-FFF2-40B4-BE49-F238E27FC236}">
                <a16:creationId xmlns:a16="http://schemas.microsoft.com/office/drawing/2014/main" id="{83147E42-CC93-4397-88AF-2EFA74F05426}"/>
              </a:ext>
            </a:extLst>
          </p:cNvPr>
          <p:cNvSpPr/>
          <p:nvPr/>
        </p:nvSpPr>
        <p:spPr>
          <a:xfrm flipH="1">
            <a:off x="6298175" y="1415328"/>
            <a:ext cx="2845823" cy="3278094"/>
          </a:xfrm>
          <a:prstGeom prst="parallelogram">
            <a:avLst>
              <a:gd name="adj" fmla="val 54968"/>
            </a:avLst>
          </a:prstGeom>
          <a:solidFill>
            <a:srgbClr val="FFD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B4E80AA-C9AB-4082-B58F-3EDF08CE96FC}"/>
              </a:ext>
            </a:extLst>
          </p:cNvPr>
          <p:cNvSpPr txBox="1"/>
          <p:nvPr/>
        </p:nvSpPr>
        <p:spPr>
          <a:xfrm>
            <a:off x="817952" y="2237740"/>
            <a:ext cx="4522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橢圓扁平商務通用</a:t>
            </a:r>
            <a:r>
              <a:rPr lang="en-US" altLang="zh-TW" sz="4000" b="1" dirty="0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PPT</a:t>
            </a:r>
            <a:r>
              <a:rPr lang="zh-TW" altLang="en-US" sz="4000" b="1" dirty="0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主題模板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FD5D065D-B136-46B4-B181-EBA3F608E6EC}"/>
              </a:ext>
            </a:extLst>
          </p:cNvPr>
          <p:cNvSpPr/>
          <p:nvPr/>
        </p:nvSpPr>
        <p:spPr>
          <a:xfrm>
            <a:off x="940906" y="3690338"/>
            <a:ext cx="2421827" cy="336585"/>
          </a:xfrm>
          <a:prstGeom prst="roundRect">
            <a:avLst>
              <a:gd name="adj" fmla="val 50000"/>
            </a:avLst>
          </a:prstGeom>
          <a:solidFill>
            <a:srgbClr val="2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altLang="zh-TW" sz="1400" dirty="0"/>
              <a:t>olestie sit amet mauris </a:t>
            </a:r>
            <a:endParaRPr lang="zh-TW" altLang="en-US" sz="1400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B9A7734-D31D-4F13-9F37-BB157025AC17}"/>
              </a:ext>
            </a:extLst>
          </p:cNvPr>
          <p:cNvSpPr/>
          <p:nvPr/>
        </p:nvSpPr>
        <p:spPr>
          <a:xfrm>
            <a:off x="940906" y="4304982"/>
            <a:ext cx="1723046" cy="336585"/>
          </a:xfrm>
          <a:prstGeom prst="roundRect">
            <a:avLst>
              <a:gd name="adj" fmla="val 50000"/>
            </a:avLst>
          </a:prstGeom>
          <a:solidFill>
            <a:srgbClr val="2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/>
              <a:t>Duis </a:t>
            </a:r>
            <a:r>
              <a:rPr lang="en-US" altLang="zh-TW" sz="1400" dirty="0" err="1"/>
              <a:t>eu</a:t>
            </a:r>
            <a:r>
              <a:rPr lang="en-US" altLang="zh-TW" sz="1400" dirty="0"/>
              <a:t> diam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033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A7D03A50-2F0C-4486-BFE7-0084AEC66074}"/>
              </a:ext>
            </a:extLst>
          </p:cNvPr>
          <p:cNvCxnSpPr/>
          <p:nvPr/>
        </p:nvCxnSpPr>
        <p:spPr>
          <a:xfrm>
            <a:off x="2430684" y="1488654"/>
            <a:ext cx="0" cy="36460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BFC771EC-96F4-49A3-98AE-09E193C69B2C}"/>
              </a:ext>
            </a:extLst>
          </p:cNvPr>
          <p:cNvGrpSpPr/>
          <p:nvPr/>
        </p:nvGrpSpPr>
        <p:grpSpPr>
          <a:xfrm>
            <a:off x="592295" y="1655802"/>
            <a:ext cx="1783116" cy="2190503"/>
            <a:chOff x="592295" y="1724628"/>
            <a:chExt cx="1783116" cy="2190503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DCC169D4-4B67-4F78-BF70-5EF2EE2A659A}"/>
                </a:ext>
              </a:extLst>
            </p:cNvPr>
            <p:cNvSpPr txBox="1"/>
            <p:nvPr/>
          </p:nvSpPr>
          <p:spPr>
            <a:xfrm>
              <a:off x="934009" y="1724628"/>
              <a:ext cx="111440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b="1" dirty="0">
                  <a:solidFill>
                    <a:srgbClr val="2E3C77"/>
                  </a:solidFill>
                  <a:latin typeface="Consolas" panose="020B0609020204030204" pitchFamily="49" charset="0"/>
                </a:rPr>
                <a:t>01</a:t>
              </a:r>
              <a:endParaRPr lang="zh-TW" altLang="en-US" sz="6600" b="1" dirty="0">
                <a:solidFill>
                  <a:srgbClr val="2E3C77"/>
                </a:solidFill>
                <a:latin typeface="Consolas" panose="020B0609020204030204" pitchFamily="49" charset="0"/>
              </a:endParaRPr>
            </a:p>
          </p:txBody>
        </p: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59CCC62C-CCCA-4355-A8A0-9AE69204A689}"/>
                </a:ext>
              </a:extLst>
            </p:cNvPr>
            <p:cNvGrpSpPr/>
            <p:nvPr/>
          </p:nvGrpSpPr>
          <p:grpSpPr>
            <a:xfrm>
              <a:off x="592295" y="2832624"/>
              <a:ext cx="1783116" cy="1082507"/>
              <a:chOff x="592295" y="2832624"/>
              <a:chExt cx="1783116" cy="1082507"/>
            </a:xfrm>
          </p:grpSpPr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245E6B5-3E0A-4F37-9686-DB602812987F}"/>
                  </a:ext>
                </a:extLst>
              </p:cNvPr>
              <p:cNvSpPr txBox="1"/>
              <p:nvPr/>
            </p:nvSpPr>
            <p:spPr>
              <a:xfrm>
                <a:off x="821249" y="2832624"/>
                <a:ext cx="1189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b="1" dirty="0">
                    <a:latin typeface="+mn-ea"/>
                  </a:rPr>
                  <a:t>Text here</a:t>
                </a:r>
                <a:endParaRPr lang="zh-TW" altLang="en-US" b="1" dirty="0">
                  <a:latin typeface="+mn-ea"/>
                </a:endParaRPr>
              </a:p>
            </p:txBody>
          </p:sp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20665C8-0042-4AB9-91F2-7DD18683E560}"/>
                  </a:ext>
                </a:extLst>
              </p:cNvPr>
              <p:cNvSpPr txBox="1"/>
              <p:nvPr/>
            </p:nvSpPr>
            <p:spPr>
              <a:xfrm>
                <a:off x="592295" y="3330356"/>
                <a:ext cx="17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err="1">
                    <a:latin typeface="+mn-ea"/>
                  </a:rPr>
                  <a:t>Donec</a:t>
                </a:r>
                <a:r>
                  <a:rPr lang="en-US" altLang="zh-TW" sz="1600" dirty="0">
                    <a:latin typeface="+mn-ea"/>
                  </a:rPr>
                  <a:t> sit </a:t>
                </a:r>
                <a:r>
                  <a:rPr lang="en-US" altLang="zh-TW" sz="1600" dirty="0" err="1">
                    <a:latin typeface="+mn-ea"/>
                  </a:rPr>
                  <a:t>amet</a:t>
                </a:r>
                <a:r>
                  <a:rPr lang="en-US" altLang="zh-TW" sz="1600" dirty="0">
                    <a:latin typeface="+mn-ea"/>
                  </a:rPr>
                  <a:t> </a:t>
                </a:r>
                <a:r>
                  <a:rPr lang="en-US" altLang="zh-TW" sz="1600" dirty="0" err="1">
                    <a:latin typeface="+mn-ea"/>
                  </a:rPr>
                  <a:t>mauris</a:t>
                </a:r>
                <a:r>
                  <a:rPr lang="en-US" altLang="zh-TW" sz="1600" dirty="0">
                    <a:latin typeface="+mn-ea"/>
                  </a:rPr>
                  <a:t> vel </a:t>
                </a:r>
                <a:r>
                  <a:rPr lang="en-US" altLang="zh-TW" sz="1600" dirty="0" err="1">
                    <a:latin typeface="+mn-ea"/>
                  </a:rPr>
                  <a:t>purus</a:t>
                </a:r>
                <a:r>
                  <a:rPr lang="en-US" altLang="zh-TW" sz="1600" dirty="0">
                    <a:latin typeface="+mn-ea"/>
                  </a:rPr>
                  <a:t>.</a:t>
                </a:r>
                <a:endParaRPr lang="zh-TW" altLang="en-US" sz="1600" b="1" dirty="0">
                  <a:latin typeface="+mn-ea"/>
                </a:endParaRPr>
              </a:p>
            </p:txBody>
          </p:sp>
        </p:grpSp>
      </p:grp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B921CA94-F579-4E33-8FAD-88B012F76D86}"/>
              </a:ext>
            </a:extLst>
          </p:cNvPr>
          <p:cNvCxnSpPr>
            <a:cxnSpLocks/>
          </p:cNvCxnSpPr>
          <p:nvPr/>
        </p:nvCxnSpPr>
        <p:spPr>
          <a:xfrm>
            <a:off x="6458303" y="1488654"/>
            <a:ext cx="0" cy="53693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526BF63-AA0F-49A8-B55E-887DD3C78741}"/>
              </a:ext>
            </a:extLst>
          </p:cNvPr>
          <p:cNvCxnSpPr/>
          <p:nvPr/>
        </p:nvCxnSpPr>
        <p:spPr>
          <a:xfrm>
            <a:off x="4330512" y="1488654"/>
            <a:ext cx="0" cy="36460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2BC48337-CA93-4F80-BD9D-6087328E6FDB}"/>
              </a:ext>
            </a:extLst>
          </p:cNvPr>
          <p:cNvGrpSpPr/>
          <p:nvPr/>
        </p:nvGrpSpPr>
        <p:grpSpPr>
          <a:xfrm>
            <a:off x="2531613" y="2763798"/>
            <a:ext cx="1783116" cy="2208659"/>
            <a:chOff x="2531613" y="2832624"/>
            <a:chExt cx="1783116" cy="2208659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D0EBD8A-983F-4D20-895F-4A4E9D7FEF88}"/>
                </a:ext>
              </a:extLst>
            </p:cNvPr>
            <p:cNvSpPr txBox="1"/>
            <p:nvPr/>
          </p:nvSpPr>
          <p:spPr>
            <a:xfrm>
              <a:off x="2818054" y="3933287"/>
              <a:ext cx="111440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b="1" dirty="0">
                  <a:solidFill>
                    <a:srgbClr val="2E3C77"/>
                  </a:solidFill>
                  <a:latin typeface="Consolas" panose="020B0609020204030204" pitchFamily="49" charset="0"/>
                </a:rPr>
                <a:t>02</a:t>
              </a:r>
              <a:endParaRPr lang="zh-TW" altLang="en-US" sz="6600" b="1" dirty="0">
                <a:solidFill>
                  <a:srgbClr val="2E3C77"/>
                </a:solidFill>
                <a:latin typeface="Consolas" panose="020B0609020204030204" pitchFamily="49" charset="0"/>
              </a:endParaRPr>
            </a:p>
          </p:txBody>
        </p: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67E4D1CC-3C53-4FF1-8462-E5659CB70C5C}"/>
                </a:ext>
              </a:extLst>
            </p:cNvPr>
            <p:cNvGrpSpPr/>
            <p:nvPr/>
          </p:nvGrpSpPr>
          <p:grpSpPr>
            <a:xfrm>
              <a:off x="2531613" y="2832624"/>
              <a:ext cx="1783116" cy="1082507"/>
              <a:chOff x="2531613" y="2832624"/>
              <a:chExt cx="1783116" cy="1082507"/>
            </a:xfrm>
          </p:grpSpPr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4212B94-2105-496D-9B46-F3120026A754}"/>
                  </a:ext>
                </a:extLst>
              </p:cNvPr>
              <p:cNvSpPr txBox="1"/>
              <p:nvPr/>
            </p:nvSpPr>
            <p:spPr>
              <a:xfrm>
                <a:off x="2760567" y="2832624"/>
                <a:ext cx="1189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b="1" dirty="0">
                    <a:latin typeface="+mn-ea"/>
                  </a:rPr>
                  <a:t>Text here</a:t>
                </a:r>
                <a:endParaRPr lang="zh-TW" altLang="en-US" b="1" dirty="0">
                  <a:latin typeface="+mn-ea"/>
                </a:endParaRPr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25120F8-6D87-4B58-B4EF-E6F641FFD76A}"/>
                  </a:ext>
                </a:extLst>
              </p:cNvPr>
              <p:cNvSpPr txBox="1"/>
              <p:nvPr/>
            </p:nvSpPr>
            <p:spPr>
              <a:xfrm>
                <a:off x="2531613" y="3330356"/>
                <a:ext cx="17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err="1">
                    <a:latin typeface="+mn-ea"/>
                  </a:rPr>
                  <a:t>Donec</a:t>
                </a:r>
                <a:r>
                  <a:rPr lang="en-US" altLang="zh-TW" sz="1600" dirty="0">
                    <a:latin typeface="+mn-ea"/>
                  </a:rPr>
                  <a:t> sit </a:t>
                </a:r>
                <a:r>
                  <a:rPr lang="en-US" altLang="zh-TW" sz="1600" dirty="0" err="1">
                    <a:latin typeface="+mn-ea"/>
                  </a:rPr>
                  <a:t>amet</a:t>
                </a:r>
                <a:r>
                  <a:rPr lang="en-US" altLang="zh-TW" sz="1600" dirty="0">
                    <a:latin typeface="+mn-ea"/>
                  </a:rPr>
                  <a:t> </a:t>
                </a:r>
                <a:r>
                  <a:rPr lang="en-US" altLang="zh-TW" sz="1600" dirty="0" err="1">
                    <a:latin typeface="+mn-ea"/>
                  </a:rPr>
                  <a:t>mauris</a:t>
                </a:r>
                <a:r>
                  <a:rPr lang="en-US" altLang="zh-TW" sz="1600" dirty="0">
                    <a:latin typeface="+mn-ea"/>
                  </a:rPr>
                  <a:t> vel </a:t>
                </a:r>
                <a:r>
                  <a:rPr lang="en-US" altLang="zh-TW" sz="1600" dirty="0" err="1">
                    <a:latin typeface="+mn-ea"/>
                  </a:rPr>
                  <a:t>purus</a:t>
                </a:r>
                <a:r>
                  <a:rPr lang="en-US" altLang="zh-TW" sz="1600" dirty="0">
                    <a:latin typeface="+mn-ea"/>
                  </a:rPr>
                  <a:t>.</a:t>
                </a:r>
                <a:endParaRPr lang="zh-TW" altLang="en-US" sz="1600" b="1" dirty="0">
                  <a:latin typeface="+mn-ea"/>
                </a:endParaRPr>
              </a:p>
            </p:txBody>
          </p:sp>
        </p:grp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A20C1CE2-AD6D-46F4-B5E0-AD059EF5D657}"/>
              </a:ext>
            </a:extLst>
          </p:cNvPr>
          <p:cNvGrpSpPr/>
          <p:nvPr/>
        </p:nvGrpSpPr>
        <p:grpSpPr>
          <a:xfrm>
            <a:off x="4572000" y="1655802"/>
            <a:ext cx="1783116" cy="2190503"/>
            <a:chOff x="4572000" y="1724628"/>
            <a:chExt cx="1783116" cy="2190503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DC73CBBD-2FC4-40AC-9F05-45360E03C6DE}"/>
                </a:ext>
              </a:extLst>
            </p:cNvPr>
            <p:cNvSpPr txBox="1"/>
            <p:nvPr/>
          </p:nvSpPr>
          <p:spPr>
            <a:xfrm>
              <a:off x="4858441" y="1724628"/>
              <a:ext cx="111440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b="1" dirty="0">
                  <a:solidFill>
                    <a:srgbClr val="2E3C77"/>
                  </a:solidFill>
                  <a:latin typeface="Consolas" panose="020B0609020204030204" pitchFamily="49" charset="0"/>
                </a:rPr>
                <a:t>03</a:t>
              </a:r>
              <a:endParaRPr lang="zh-TW" altLang="en-US" sz="6600" b="1" dirty="0">
                <a:solidFill>
                  <a:srgbClr val="2E3C77"/>
                </a:solidFill>
                <a:latin typeface="Consolas" panose="020B0609020204030204" pitchFamily="49" charset="0"/>
              </a:endParaRPr>
            </a:p>
          </p:txBody>
        </p: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4670197D-B3B2-4A2A-BED1-941B78A2CDDE}"/>
                </a:ext>
              </a:extLst>
            </p:cNvPr>
            <p:cNvGrpSpPr/>
            <p:nvPr/>
          </p:nvGrpSpPr>
          <p:grpSpPr>
            <a:xfrm>
              <a:off x="4572000" y="2832624"/>
              <a:ext cx="1783116" cy="1082507"/>
              <a:chOff x="4572000" y="2832624"/>
              <a:chExt cx="1783116" cy="1082507"/>
            </a:xfrm>
          </p:grpSpPr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3FE6FDFB-84AE-4402-BC21-2FE41FC9C511}"/>
                  </a:ext>
                </a:extLst>
              </p:cNvPr>
              <p:cNvSpPr txBox="1"/>
              <p:nvPr/>
            </p:nvSpPr>
            <p:spPr>
              <a:xfrm>
                <a:off x="4800954" y="2832624"/>
                <a:ext cx="1189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b="1" dirty="0">
                    <a:latin typeface="+mn-ea"/>
                  </a:rPr>
                  <a:t>Text here</a:t>
                </a:r>
                <a:endParaRPr lang="zh-TW" altLang="en-US" b="1" dirty="0">
                  <a:latin typeface="+mn-ea"/>
                </a:endParaRPr>
              </a:p>
            </p:txBody>
          </p: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2775950F-656A-417A-9C82-1CDFA5C02650}"/>
                  </a:ext>
                </a:extLst>
              </p:cNvPr>
              <p:cNvSpPr txBox="1"/>
              <p:nvPr/>
            </p:nvSpPr>
            <p:spPr>
              <a:xfrm>
                <a:off x="4572000" y="3330356"/>
                <a:ext cx="17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err="1">
                    <a:latin typeface="+mn-ea"/>
                  </a:rPr>
                  <a:t>Donec</a:t>
                </a:r>
                <a:r>
                  <a:rPr lang="en-US" altLang="zh-TW" sz="1600" dirty="0">
                    <a:latin typeface="+mn-ea"/>
                  </a:rPr>
                  <a:t> sit </a:t>
                </a:r>
                <a:r>
                  <a:rPr lang="en-US" altLang="zh-TW" sz="1600" dirty="0" err="1">
                    <a:latin typeface="+mn-ea"/>
                  </a:rPr>
                  <a:t>amet</a:t>
                </a:r>
                <a:r>
                  <a:rPr lang="en-US" altLang="zh-TW" sz="1600" dirty="0">
                    <a:latin typeface="+mn-ea"/>
                  </a:rPr>
                  <a:t> </a:t>
                </a:r>
                <a:r>
                  <a:rPr lang="en-US" altLang="zh-TW" sz="1600" dirty="0" err="1">
                    <a:latin typeface="+mn-ea"/>
                  </a:rPr>
                  <a:t>mauris</a:t>
                </a:r>
                <a:r>
                  <a:rPr lang="en-US" altLang="zh-TW" sz="1600" dirty="0">
                    <a:latin typeface="+mn-ea"/>
                  </a:rPr>
                  <a:t> vel </a:t>
                </a:r>
                <a:r>
                  <a:rPr lang="en-US" altLang="zh-TW" sz="1600" dirty="0" err="1">
                    <a:latin typeface="+mn-ea"/>
                  </a:rPr>
                  <a:t>purus</a:t>
                </a:r>
                <a:r>
                  <a:rPr lang="en-US" altLang="zh-TW" sz="1600" dirty="0">
                    <a:latin typeface="+mn-ea"/>
                  </a:rPr>
                  <a:t>.</a:t>
                </a:r>
                <a:endParaRPr lang="zh-TW" altLang="en-US" sz="1600" b="1" dirty="0">
                  <a:latin typeface="+mn-ea"/>
                </a:endParaRPr>
              </a:p>
            </p:txBody>
          </p:sp>
        </p:grp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1D3B3787-46B5-4D8F-A327-A57565891F29}"/>
              </a:ext>
            </a:extLst>
          </p:cNvPr>
          <p:cNvGrpSpPr/>
          <p:nvPr/>
        </p:nvGrpSpPr>
        <p:grpSpPr>
          <a:xfrm>
            <a:off x="6622928" y="2763798"/>
            <a:ext cx="1783116" cy="2208659"/>
            <a:chOff x="6622928" y="2832624"/>
            <a:chExt cx="1783116" cy="2208659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26B26762-7840-49F6-B643-51ACBB8D2A6B}"/>
                </a:ext>
              </a:extLst>
            </p:cNvPr>
            <p:cNvSpPr txBox="1"/>
            <p:nvPr/>
          </p:nvSpPr>
          <p:spPr>
            <a:xfrm>
              <a:off x="6909369" y="3933287"/>
              <a:ext cx="111440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b="1" dirty="0">
                  <a:solidFill>
                    <a:srgbClr val="2E3C77"/>
                  </a:solidFill>
                  <a:latin typeface="Consolas" panose="020B0609020204030204" pitchFamily="49" charset="0"/>
                </a:rPr>
                <a:t>04</a:t>
              </a:r>
              <a:endParaRPr lang="zh-TW" altLang="en-US" sz="6600" b="1" dirty="0">
                <a:solidFill>
                  <a:srgbClr val="2E3C77"/>
                </a:solidFill>
                <a:latin typeface="Consolas" panose="020B0609020204030204" pitchFamily="49" charset="0"/>
              </a:endParaRPr>
            </a:p>
          </p:txBody>
        </p: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93A5B80F-E57A-4D17-8F9A-5084DC3B6B65}"/>
                </a:ext>
              </a:extLst>
            </p:cNvPr>
            <p:cNvGrpSpPr/>
            <p:nvPr/>
          </p:nvGrpSpPr>
          <p:grpSpPr>
            <a:xfrm>
              <a:off x="6622928" y="2832624"/>
              <a:ext cx="1783116" cy="1082507"/>
              <a:chOff x="6622928" y="2832624"/>
              <a:chExt cx="1783116" cy="1082507"/>
            </a:xfrm>
          </p:grpSpPr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C37479DD-1E45-4847-A345-58010FAD0C59}"/>
                  </a:ext>
                </a:extLst>
              </p:cNvPr>
              <p:cNvSpPr txBox="1"/>
              <p:nvPr/>
            </p:nvSpPr>
            <p:spPr>
              <a:xfrm>
                <a:off x="6851882" y="2832624"/>
                <a:ext cx="1189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b="1" dirty="0">
                    <a:latin typeface="+mn-ea"/>
                  </a:rPr>
                  <a:t>Text here</a:t>
                </a:r>
                <a:endParaRPr lang="zh-TW" altLang="en-US" b="1" dirty="0">
                  <a:latin typeface="+mn-ea"/>
                </a:endParaRPr>
              </a:p>
            </p:txBody>
          </p: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C397AD5-DC2E-4591-86FA-E82E07860FF5}"/>
                  </a:ext>
                </a:extLst>
              </p:cNvPr>
              <p:cNvSpPr txBox="1"/>
              <p:nvPr/>
            </p:nvSpPr>
            <p:spPr>
              <a:xfrm>
                <a:off x="6622928" y="3330356"/>
                <a:ext cx="17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err="1">
                    <a:latin typeface="+mn-ea"/>
                  </a:rPr>
                  <a:t>Donec</a:t>
                </a:r>
                <a:r>
                  <a:rPr lang="en-US" altLang="zh-TW" sz="1600" dirty="0">
                    <a:latin typeface="+mn-ea"/>
                  </a:rPr>
                  <a:t> sit </a:t>
                </a:r>
                <a:r>
                  <a:rPr lang="en-US" altLang="zh-TW" sz="1600" dirty="0" err="1">
                    <a:latin typeface="+mn-ea"/>
                  </a:rPr>
                  <a:t>amet</a:t>
                </a:r>
                <a:r>
                  <a:rPr lang="en-US" altLang="zh-TW" sz="1600" dirty="0">
                    <a:latin typeface="+mn-ea"/>
                  </a:rPr>
                  <a:t> </a:t>
                </a:r>
                <a:r>
                  <a:rPr lang="en-US" altLang="zh-TW" sz="1600" dirty="0" err="1">
                    <a:latin typeface="+mn-ea"/>
                  </a:rPr>
                  <a:t>mauris</a:t>
                </a:r>
                <a:r>
                  <a:rPr lang="en-US" altLang="zh-TW" sz="1600" dirty="0">
                    <a:latin typeface="+mn-ea"/>
                  </a:rPr>
                  <a:t> vel </a:t>
                </a:r>
                <a:r>
                  <a:rPr lang="en-US" altLang="zh-TW" sz="1600" dirty="0" err="1">
                    <a:latin typeface="+mn-ea"/>
                  </a:rPr>
                  <a:t>purus</a:t>
                </a:r>
                <a:r>
                  <a:rPr lang="en-US" altLang="zh-TW" sz="1600" dirty="0">
                    <a:latin typeface="+mn-ea"/>
                  </a:rPr>
                  <a:t>.</a:t>
                </a:r>
                <a:endParaRPr lang="zh-TW" altLang="en-US" sz="1600" b="1" dirty="0"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791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218FAFA5-7312-4F68-8086-2706DC33DF7F}"/>
              </a:ext>
            </a:extLst>
          </p:cNvPr>
          <p:cNvSpPr>
            <a:spLocks/>
          </p:cNvSpPr>
          <p:nvPr/>
        </p:nvSpPr>
        <p:spPr>
          <a:xfrm rot="2635502">
            <a:off x="-479450" y="133258"/>
            <a:ext cx="3552406" cy="98060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D5D4802-B466-43E1-B517-8A0DE72C49C0}"/>
              </a:ext>
            </a:extLst>
          </p:cNvPr>
          <p:cNvSpPr>
            <a:spLocks/>
          </p:cNvSpPr>
          <p:nvPr/>
        </p:nvSpPr>
        <p:spPr>
          <a:xfrm rot="2635502">
            <a:off x="-1244420" y="743219"/>
            <a:ext cx="2353171" cy="980604"/>
          </a:xfrm>
          <a:prstGeom prst="roundRect">
            <a:avLst>
              <a:gd name="adj" fmla="val 50000"/>
            </a:avLst>
          </a:prstGeom>
          <a:solidFill>
            <a:srgbClr val="FFD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7AFD171-2BBB-4572-8024-06884DD00FF8}"/>
              </a:ext>
            </a:extLst>
          </p:cNvPr>
          <p:cNvSpPr>
            <a:spLocks/>
          </p:cNvSpPr>
          <p:nvPr/>
        </p:nvSpPr>
        <p:spPr>
          <a:xfrm rot="2635502">
            <a:off x="6825519" y="5477476"/>
            <a:ext cx="3552406" cy="98060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506B8AFB-0BDB-4460-B5C3-BDCAA36F7F79}"/>
              </a:ext>
            </a:extLst>
          </p:cNvPr>
          <p:cNvSpPr>
            <a:spLocks/>
          </p:cNvSpPr>
          <p:nvPr/>
        </p:nvSpPr>
        <p:spPr>
          <a:xfrm rot="2635502">
            <a:off x="6633810" y="6803717"/>
            <a:ext cx="2353171" cy="98060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7394AFA-2EDA-463E-815F-FFF6FA56FD5F}"/>
              </a:ext>
            </a:extLst>
          </p:cNvPr>
          <p:cNvGrpSpPr/>
          <p:nvPr/>
        </p:nvGrpSpPr>
        <p:grpSpPr>
          <a:xfrm>
            <a:off x="2052444" y="1837045"/>
            <a:ext cx="5134337" cy="1446550"/>
            <a:chOff x="3607366" y="1215630"/>
            <a:chExt cx="5134337" cy="1446550"/>
          </a:xfrm>
        </p:grpSpPr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86312077-642D-4343-8193-982FA765CFDD}"/>
                </a:ext>
              </a:extLst>
            </p:cNvPr>
            <p:cNvCxnSpPr>
              <a:cxnSpLocks/>
            </p:cNvCxnSpPr>
            <p:nvPr/>
          </p:nvCxnSpPr>
          <p:spPr>
            <a:xfrm>
              <a:off x="3607366" y="2639030"/>
              <a:ext cx="513433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7B2A330C-E30F-4AEF-985B-71B34F84E6F2}"/>
                </a:ext>
              </a:extLst>
            </p:cNvPr>
            <p:cNvSpPr txBox="1"/>
            <p:nvPr/>
          </p:nvSpPr>
          <p:spPr>
            <a:xfrm>
              <a:off x="5466660" y="1215630"/>
              <a:ext cx="12586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800" b="1" dirty="0">
                  <a:solidFill>
                    <a:srgbClr val="2E3C77"/>
                  </a:solidFill>
                  <a:latin typeface="Bahnschrift Condensed" panose="020B0502040204020203" pitchFamily="34" charset="0"/>
                </a:rPr>
                <a:t>/01</a:t>
              </a:r>
              <a:endParaRPr lang="zh-TW" altLang="en-US" sz="8800" b="1" dirty="0">
                <a:solidFill>
                  <a:srgbClr val="2E3C77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D16BDF37-CD4A-4244-8D81-F57E3E6CB3F6}"/>
              </a:ext>
            </a:extLst>
          </p:cNvPr>
          <p:cNvSpPr txBox="1"/>
          <p:nvPr/>
        </p:nvSpPr>
        <p:spPr>
          <a:xfrm>
            <a:off x="2447025" y="3349629"/>
            <a:ext cx="428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zh-TW" sz="2800" b="1" dirty="0"/>
              <a:t>Lorem ipsum dolor sit amet</a:t>
            </a:r>
            <a:endParaRPr lang="zh-TW" altLang="en-US" sz="28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F7CC915-2C50-43FE-BA37-1A2407DC7ECD}"/>
              </a:ext>
            </a:extLst>
          </p:cNvPr>
          <p:cNvSpPr txBox="1"/>
          <p:nvPr/>
        </p:nvSpPr>
        <p:spPr>
          <a:xfrm>
            <a:off x="2607535" y="3941234"/>
            <a:ext cx="3867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err="1"/>
              <a:t>augue</a:t>
            </a:r>
            <a:r>
              <a:rPr lang="en-US" altLang="zh-TW" sz="2000" dirty="0"/>
              <a:t> vel porta</a:t>
            </a:r>
          </a:p>
          <a:p>
            <a:pPr algn="ctr"/>
            <a:r>
              <a:rPr lang="it-IT" altLang="zh-TW" sz="2000" dirty="0"/>
              <a:t>molestie. In malesuada ultricies dui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9916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7003FE39-2186-4BBF-A483-9D2BB71E951C}"/>
              </a:ext>
            </a:extLst>
          </p:cNvPr>
          <p:cNvGrpSpPr/>
          <p:nvPr/>
        </p:nvGrpSpPr>
        <p:grpSpPr>
          <a:xfrm>
            <a:off x="3814565" y="1858961"/>
            <a:ext cx="4535059" cy="646331"/>
            <a:chOff x="6446522" y="1519168"/>
            <a:chExt cx="4535059" cy="646331"/>
          </a:xfrm>
        </p:grpSpPr>
        <p:sp>
          <p:nvSpPr>
            <p:cNvPr id="7" name="circular-pie-graph_14858">
              <a:extLst>
                <a:ext uri="{FF2B5EF4-FFF2-40B4-BE49-F238E27FC236}">
                  <a16:creationId xmlns:a16="http://schemas.microsoft.com/office/drawing/2014/main" id="{C024B915-984E-46E7-900F-815FEE2AF2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46522" y="1619276"/>
              <a:ext cx="442651" cy="446117"/>
            </a:xfrm>
            <a:custGeom>
              <a:avLst/>
              <a:gdLst>
                <a:gd name="connsiteX0" fmla="*/ 334771 w 585718"/>
                <a:gd name="connsiteY0" fmla="*/ 31317 h 590304"/>
                <a:gd name="connsiteX1" fmla="*/ 334771 w 585718"/>
                <a:gd name="connsiteY1" fmla="*/ 229350 h 590304"/>
                <a:gd name="connsiteX2" fmla="*/ 468548 w 585718"/>
                <a:gd name="connsiteY2" fmla="*/ 77371 h 590304"/>
                <a:gd name="connsiteX3" fmla="*/ 334771 w 585718"/>
                <a:gd name="connsiteY3" fmla="*/ 31317 h 590304"/>
                <a:gd name="connsiteX4" fmla="*/ 281319 w 585718"/>
                <a:gd name="connsiteY4" fmla="*/ 29441 h 590304"/>
                <a:gd name="connsiteX5" fmla="*/ 281319 w 585718"/>
                <a:gd name="connsiteY5" fmla="*/ 309412 h 590304"/>
                <a:gd name="connsiteX6" fmla="*/ 562638 w 585718"/>
                <a:gd name="connsiteY6" fmla="*/ 309412 h 590304"/>
                <a:gd name="connsiteX7" fmla="*/ 281319 w 585718"/>
                <a:gd name="connsiteY7" fmla="*/ 590304 h 590304"/>
                <a:gd name="connsiteX8" fmla="*/ 0 w 585718"/>
                <a:gd name="connsiteY8" fmla="*/ 309412 h 590304"/>
                <a:gd name="connsiteX9" fmla="*/ 281319 w 585718"/>
                <a:gd name="connsiteY9" fmla="*/ 29441 h 590304"/>
                <a:gd name="connsiteX10" fmla="*/ 319087 w 585718"/>
                <a:gd name="connsiteY10" fmla="*/ 0 h 590304"/>
                <a:gd name="connsiteX11" fmla="*/ 499916 w 585718"/>
                <a:gd name="connsiteY11" fmla="*/ 61713 h 590304"/>
                <a:gd name="connsiteX12" fmla="*/ 499916 w 585718"/>
                <a:gd name="connsiteY12" fmla="*/ 62634 h 590304"/>
                <a:gd name="connsiteX13" fmla="*/ 500839 w 585718"/>
                <a:gd name="connsiteY13" fmla="*/ 62634 h 590304"/>
                <a:gd name="connsiteX14" fmla="*/ 501761 w 585718"/>
                <a:gd name="connsiteY14" fmla="*/ 63555 h 590304"/>
                <a:gd name="connsiteX15" fmla="*/ 501761 w 585718"/>
                <a:gd name="connsiteY15" fmla="*/ 64476 h 590304"/>
                <a:gd name="connsiteX16" fmla="*/ 585718 w 585718"/>
                <a:gd name="connsiteY16" fmla="*/ 269878 h 590304"/>
                <a:gd name="connsiteX17" fmla="*/ 570034 w 585718"/>
                <a:gd name="connsiteY17" fmla="*/ 285536 h 590304"/>
                <a:gd name="connsiteX18" fmla="*/ 320932 w 585718"/>
                <a:gd name="connsiteY18" fmla="*/ 285536 h 590304"/>
                <a:gd name="connsiteX19" fmla="*/ 320009 w 585718"/>
                <a:gd name="connsiteY19" fmla="*/ 285536 h 590304"/>
                <a:gd name="connsiteX20" fmla="*/ 319087 w 585718"/>
                <a:gd name="connsiteY20" fmla="*/ 285536 h 590304"/>
                <a:gd name="connsiteX21" fmla="*/ 313551 w 585718"/>
                <a:gd name="connsiteY21" fmla="*/ 284615 h 590304"/>
                <a:gd name="connsiteX22" fmla="*/ 304325 w 585718"/>
                <a:gd name="connsiteY22" fmla="*/ 269878 h 590304"/>
                <a:gd name="connsiteX23" fmla="*/ 304325 w 585718"/>
                <a:gd name="connsiteY23" fmla="*/ 15658 h 590304"/>
                <a:gd name="connsiteX24" fmla="*/ 319087 w 585718"/>
                <a:gd name="connsiteY24" fmla="*/ 0 h 5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5718" h="590304">
                  <a:moveTo>
                    <a:pt x="334771" y="31317"/>
                  </a:moveTo>
                  <a:lnTo>
                    <a:pt x="334771" y="229350"/>
                  </a:lnTo>
                  <a:lnTo>
                    <a:pt x="468548" y="77371"/>
                  </a:lnTo>
                  <a:cubicBezTo>
                    <a:pt x="428876" y="48817"/>
                    <a:pt x="383669" y="34080"/>
                    <a:pt x="334771" y="31317"/>
                  </a:cubicBezTo>
                  <a:close/>
                  <a:moveTo>
                    <a:pt x="281319" y="29441"/>
                  </a:moveTo>
                  <a:lnTo>
                    <a:pt x="281319" y="309412"/>
                  </a:lnTo>
                  <a:lnTo>
                    <a:pt x="562638" y="309412"/>
                  </a:lnTo>
                  <a:cubicBezTo>
                    <a:pt x="562638" y="465054"/>
                    <a:pt x="436275" y="590304"/>
                    <a:pt x="281319" y="590304"/>
                  </a:cubicBezTo>
                  <a:cubicBezTo>
                    <a:pt x="126363" y="590304"/>
                    <a:pt x="0" y="465054"/>
                    <a:pt x="0" y="309412"/>
                  </a:cubicBezTo>
                  <a:cubicBezTo>
                    <a:pt x="0" y="154691"/>
                    <a:pt x="126363" y="29441"/>
                    <a:pt x="281319" y="29441"/>
                  </a:cubicBezTo>
                  <a:close/>
                  <a:moveTo>
                    <a:pt x="319087" y="0"/>
                  </a:moveTo>
                  <a:cubicBezTo>
                    <a:pt x="387359" y="0"/>
                    <a:pt x="447328" y="21185"/>
                    <a:pt x="499916" y="61713"/>
                  </a:cubicBezTo>
                  <a:cubicBezTo>
                    <a:pt x="499916" y="61713"/>
                    <a:pt x="499916" y="61713"/>
                    <a:pt x="499916" y="62634"/>
                  </a:cubicBezTo>
                  <a:cubicBezTo>
                    <a:pt x="499916" y="62634"/>
                    <a:pt x="499916" y="62634"/>
                    <a:pt x="500839" y="62634"/>
                  </a:cubicBezTo>
                  <a:cubicBezTo>
                    <a:pt x="500839" y="62634"/>
                    <a:pt x="500839" y="63555"/>
                    <a:pt x="501761" y="63555"/>
                  </a:cubicBezTo>
                  <a:cubicBezTo>
                    <a:pt x="501761" y="63555"/>
                    <a:pt x="501761" y="63555"/>
                    <a:pt x="501761" y="64476"/>
                  </a:cubicBezTo>
                  <a:cubicBezTo>
                    <a:pt x="556195" y="119741"/>
                    <a:pt x="585718" y="192507"/>
                    <a:pt x="585718" y="269878"/>
                  </a:cubicBezTo>
                  <a:cubicBezTo>
                    <a:pt x="585718" y="278167"/>
                    <a:pt x="578337" y="285536"/>
                    <a:pt x="570034" y="285536"/>
                  </a:cubicBezTo>
                  <a:lnTo>
                    <a:pt x="320932" y="285536"/>
                  </a:lnTo>
                  <a:cubicBezTo>
                    <a:pt x="320932" y="285536"/>
                    <a:pt x="320932" y="285536"/>
                    <a:pt x="320009" y="285536"/>
                  </a:cubicBezTo>
                  <a:cubicBezTo>
                    <a:pt x="320009" y="285536"/>
                    <a:pt x="320009" y="285536"/>
                    <a:pt x="319087" y="285536"/>
                  </a:cubicBezTo>
                  <a:cubicBezTo>
                    <a:pt x="317241" y="285536"/>
                    <a:pt x="315396" y="284615"/>
                    <a:pt x="313551" y="284615"/>
                  </a:cubicBezTo>
                  <a:cubicBezTo>
                    <a:pt x="308015" y="281852"/>
                    <a:pt x="304325" y="276325"/>
                    <a:pt x="304325" y="269878"/>
                  </a:cubicBezTo>
                  <a:lnTo>
                    <a:pt x="304325" y="15658"/>
                  </a:lnTo>
                  <a:cubicBezTo>
                    <a:pt x="304325" y="6448"/>
                    <a:pt x="310783" y="0"/>
                    <a:pt x="319087" y="0"/>
                  </a:cubicBezTo>
                  <a:close/>
                </a:path>
              </a:pathLst>
            </a:custGeom>
            <a:solidFill>
              <a:srgbClr val="2E3C77"/>
            </a:solidFill>
            <a:ln>
              <a:noFill/>
            </a:ln>
          </p:spPr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E111690A-5ACF-46C0-97F6-D30A1C34E93E}"/>
                </a:ext>
              </a:extLst>
            </p:cNvPr>
            <p:cNvSpPr txBox="1"/>
            <p:nvPr/>
          </p:nvSpPr>
          <p:spPr>
            <a:xfrm>
              <a:off x="7096991" y="1519168"/>
              <a:ext cx="3884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tellus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lorem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tristique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non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posuere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justo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magna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quis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purus</a:t>
              </a:r>
              <a:endParaRPr lang="zh-TW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CD32DFA8-5755-4078-B62C-26B7CA041A8D}"/>
              </a:ext>
            </a:extLst>
          </p:cNvPr>
          <p:cNvGrpSpPr/>
          <p:nvPr/>
        </p:nvGrpSpPr>
        <p:grpSpPr>
          <a:xfrm>
            <a:off x="3813699" y="3061084"/>
            <a:ext cx="4536792" cy="646331"/>
            <a:chOff x="6444789" y="2662168"/>
            <a:chExt cx="4536792" cy="646331"/>
          </a:xfrm>
        </p:grpSpPr>
        <p:sp>
          <p:nvSpPr>
            <p:cNvPr id="10" name="circular-pie-graph_14858">
              <a:extLst>
                <a:ext uri="{FF2B5EF4-FFF2-40B4-BE49-F238E27FC236}">
                  <a16:creationId xmlns:a16="http://schemas.microsoft.com/office/drawing/2014/main" id="{DFD6AFB4-D8C9-4B60-AF1D-806C7FCD63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44789" y="2782809"/>
              <a:ext cx="446117" cy="405049"/>
            </a:xfrm>
            <a:custGeom>
              <a:avLst/>
              <a:gdLst>
                <a:gd name="T0" fmla="*/ 246 w 266"/>
                <a:gd name="T1" fmla="*/ 108 h 242"/>
                <a:gd name="T2" fmla="*/ 266 w 266"/>
                <a:gd name="T3" fmla="*/ 109 h 242"/>
                <a:gd name="T4" fmla="*/ 242 w 266"/>
                <a:gd name="T5" fmla="*/ 26 h 242"/>
                <a:gd name="T6" fmla="*/ 242 w 266"/>
                <a:gd name="T7" fmla="*/ 26 h 242"/>
                <a:gd name="T8" fmla="*/ 249 w 266"/>
                <a:gd name="T9" fmla="*/ 17 h 242"/>
                <a:gd name="T10" fmla="*/ 249 w 266"/>
                <a:gd name="T11" fmla="*/ 11 h 242"/>
                <a:gd name="T12" fmla="*/ 236 w 266"/>
                <a:gd name="T13" fmla="*/ 0 h 242"/>
                <a:gd name="T14" fmla="*/ 30 w 266"/>
                <a:gd name="T15" fmla="*/ 0 h 242"/>
                <a:gd name="T16" fmla="*/ 17 w 266"/>
                <a:gd name="T17" fmla="*/ 11 h 242"/>
                <a:gd name="T18" fmla="*/ 17 w 266"/>
                <a:gd name="T19" fmla="*/ 17 h 242"/>
                <a:gd name="T20" fmla="*/ 24 w 266"/>
                <a:gd name="T21" fmla="*/ 26 h 242"/>
                <a:gd name="T22" fmla="*/ 23 w 266"/>
                <a:gd name="T23" fmla="*/ 26 h 242"/>
                <a:gd name="T24" fmla="*/ 0 w 266"/>
                <a:gd name="T25" fmla="*/ 110 h 242"/>
                <a:gd name="T26" fmla="*/ 20 w 266"/>
                <a:gd name="T27" fmla="*/ 109 h 242"/>
                <a:gd name="T28" fmla="*/ 20 w 266"/>
                <a:gd name="T29" fmla="*/ 223 h 242"/>
                <a:gd name="T30" fmla="*/ 10 w 266"/>
                <a:gd name="T31" fmla="*/ 223 h 242"/>
                <a:gd name="T32" fmla="*/ 10 w 266"/>
                <a:gd name="T33" fmla="*/ 242 h 242"/>
                <a:gd name="T34" fmla="*/ 255 w 266"/>
                <a:gd name="T35" fmla="*/ 242 h 242"/>
                <a:gd name="T36" fmla="*/ 255 w 266"/>
                <a:gd name="T37" fmla="*/ 223 h 242"/>
                <a:gd name="T38" fmla="*/ 246 w 266"/>
                <a:gd name="T39" fmla="*/ 223 h 242"/>
                <a:gd name="T40" fmla="*/ 246 w 266"/>
                <a:gd name="T41" fmla="*/ 108 h 242"/>
                <a:gd name="T42" fmla="*/ 246 w 266"/>
                <a:gd name="T43" fmla="*/ 108 h 242"/>
                <a:gd name="T44" fmla="*/ 176 w 266"/>
                <a:gd name="T45" fmla="*/ 37 h 242"/>
                <a:gd name="T46" fmla="*/ 181 w 266"/>
                <a:gd name="T47" fmla="*/ 100 h 242"/>
                <a:gd name="T48" fmla="*/ 149 w 266"/>
                <a:gd name="T49" fmla="*/ 99 h 242"/>
                <a:gd name="T50" fmla="*/ 147 w 266"/>
                <a:gd name="T51" fmla="*/ 37 h 242"/>
                <a:gd name="T52" fmla="*/ 154 w 266"/>
                <a:gd name="T53" fmla="*/ 28 h 242"/>
                <a:gd name="T54" fmla="*/ 169 w 266"/>
                <a:gd name="T55" fmla="*/ 28 h 242"/>
                <a:gd name="T56" fmla="*/ 176 w 266"/>
                <a:gd name="T57" fmla="*/ 37 h 242"/>
                <a:gd name="T58" fmla="*/ 122 w 266"/>
                <a:gd name="T59" fmla="*/ 37 h 242"/>
                <a:gd name="T60" fmla="*/ 121 w 266"/>
                <a:gd name="T61" fmla="*/ 99 h 242"/>
                <a:gd name="T62" fmla="*/ 89 w 266"/>
                <a:gd name="T63" fmla="*/ 100 h 242"/>
                <a:gd name="T64" fmla="*/ 93 w 266"/>
                <a:gd name="T65" fmla="*/ 37 h 242"/>
                <a:gd name="T66" fmla="*/ 100 w 266"/>
                <a:gd name="T67" fmla="*/ 28 h 242"/>
                <a:gd name="T68" fmla="*/ 115 w 266"/>
                <a:gd name="T69" fmla="*/ 28 h 242"/>
                <a:gd name="T70" fmla="*/ 122 w 266"/>
                <a:gd name="T71" fmla="*/ 37 h 242"/>
                <a:gd name="T72" fmla="*/ 40 w 266"/>
                <a:gd name="T73" fmla="*/ 37 h 242"/>
                <a:gd name="T74" fmla="*/ 47 w 266"/>
                <a:gd name="T75" fmla="*/ 28 h 242"/>
                <a:gd name="T76" fmla="*/ 61 w 266"/>
                <a:gd name="T77" fmla="*/ 28 h 242"/>
                <a:gd name="T78" fmla="*/ 68 w 266"/>
                <a:gd name="T79" fmla="*/ 37 h 242"/>
                <a:gd name="T80" fmla="*/ 61 w 266"/>
                <a:gd name="T81" fmla="*/ 101 h 242"/>
                <a:gd name="T82" fmla="*/ 29 w 266"/>
                <a:gd name="T83" fmla="*/ 103 h 242"/>
                <a:gd name="T84" fmla="*/ 40 w 266"/>
                <a:gd name="T85" fmla="*/ 37 h 242"/>
                <a:gd name="T86" fmla="*/ 152 w 266"/>
                <a:gd name="T87" fmla="*/ 175 h 242"/>
                <a:gd name="T88" fmla="*/ 42 w 266"/>
                <a:gd name="T89" fmla="*/ 175 h 242"/>
                <a:gd name="T90" fmla="*/ 42 w 266"/>
                <a:gd name="T91" fmla="*/ 123 h 242"/>
                <a:gd name="T92" fmla="*/ 152 w 266"/>
                <a:gd name="T93" fmla="*/ 123 h 242"/>
                <a:gd name="T94" fmla="*/ 152 w 266"/>
                <a:gd name="T95" fmla="*/ 175 h 242"/>
                <a:gd name="T96" fmla="*/ 223 w 266"/>
                <a:gd name="T97" fmla="*/ 212 h 242"/>
                <a:gd name="T98" fmla="*/ 180 w 266"/>
                <a:gd name="T99" fmla="*/ 212 h 242"/>
                <a:gd name="T100" fmla="*/ 180 w 266"/>
                <a:gd name="T101" fmla="*/ 123 h 242"/>
                <a:gd name="T102" fmla="*/ 223 w 266"/>
                <a:gd name="T103" fmla="*/ 123 h 242"/>
                <a:gd name="T104" fmla="*/ 223 w 266"/>
                <a:gd name="T105" fmla="*/ 212 h 242"/>
                <a:gd name="T106" fmla="*/ 208 w 266"/>
                <a:gd name="T107" fmla="*/ 101 h 242"/>
                <a:gd name="T108" fmla="*/ 201 w 266"/>
                <a:gd name="T109" fmla="*/ 37 h 242"/>
                <a:gd name="T110" fmla="*/ 208 w 266"/>
                <a:gd name="T111" fmla="*/ 28 h 242"/>
                <a:gd name="T112" fmla="*/ 223 w 266"/>
                <a:gd name="T113" fmla="*/ 28 h 242"/>
                <a:gd name="T114" fmla="*/ 230 w 266"/>
                <a:gd name="T115" fmla="*/ 37 h 242"/>
                <a:gd name="T116" fmla="*/ 240 w 266"/>
                <a:gd name="T117" fmla="*/ 102 h 242"/>
                <a:gd name="T118" fmla="*/ 208 w 266"/>
                <a:gd name="T119" fmla="*/ 10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6" h="242">
                  <a:moveTo>
                    <a:pt x="246" y="108"/>
                  </a:moveTo>
                  <a:cubicBezTo>
                    <a:pt x="249" y="108"/>
                    <a:pt x="263" y="108"/>
                    <a:pt x="266" y="109"/>
                  </a:cubicBezTo>
                  <a:lnTo>
                    <a:pt x="242" y="26"/>
                  </a:lnTo>
                  <a:lnTo>
                    <a:pt x="242" y="26"/>
                  </a:lnTo>
                  <a:cubicBezTo>
                    <a:pt x="246" y="25"/>
                    <a:pt x="249" y="21"/>
                    <a:pt x="249" y="17"/>
                  </a:cubicBezTo>
                  <a:lnTo>
                    <a:pt x="249" y="11"/>
                  </a:lnTo>
                  <a:cubicBezTo>
                    <a:pt x="249" y="5"/>
                    <a:pt x="243" y="0"/>
                    <a:pt x="236" y="0"/>
                  </a:cubicBezTo>
                  <a:lnTo>
                    <a:pt x="30" y="0"/>
                  </a:lnTo>
                  <a:cubicBezTo>
                    <a:pt x="23" y="0"/>
                    <a:pt x="17" y="5"/>
                    <a:pt x="17" y="11"/>
                  </a:cubicBezTo>
                  <a:lnTo>
                    <a:pt x="17" y="17"/>
                  </a:lnTo>
                  <a:cubicBezTo>
                    <a:pt x="17" y="21"/>
                    <a:pt x="20" y="25"/>
                    <a:pt x="24" y="26"/>
                  </a:cubicBezTo>
                  <a:lnTo>
                    <a:pt x="23" y="26"/>
                  </a:lnTo>
                  <a:lnTo>
                    <a:pt x="0" y="110"/>
                  </a:lnTo>
                  <a:cubicBezTo>
                    <a:pt x="0" y="110"/>
                    <a:pt x="14" y="110"/>
                    <a:pt x="20" y="109"/>
                  </a:cubicBezTo>
                  <a:lnTo>
                    <a:pt x="20" y="223"/>
                  </a:lnTo>
                  <a:lnTo>
                    <a:pt x="10" y="223"/>
                  </a:lnTo>
                  <a:lnTo>
                    <a:pt x="10" y="242"/>
                  </a:lnTo>
                  <a:lnTo>
                    <a:pt x="255" y="242"/>
                  </a:lnTo>
                  <a:lnTo>
                    <a:pt x="255" y="223"/>
                  </a:lnTo>
                  <a:lnTo>
                    <a:pt x="246" y="223"/>
                  </a:lnTo>
                  <a:lnTo>
                    <a:pt x="246" y="108"/>
                  </a:lnTo>
                  <a:lnTo>
                    <a:pt x="246" y="108"/>
                  </a:lnTo>
                  <a:close/>
                  <a:moveTo>
                    <a:pt x="176" y="37"/>
                  </a:moveTo>
                  <a:lnTo>
                    <a:pt x="181" y="100"/>
                  </a:lnTo>
                  <a:cubicBezTo>
                    <a:pt x="169" y="100"/>
                    <a:pt x="159" y="99"/>
                    <a:pt x="149" y="99"/>
                  </a:cubicBezTo>
                  <a:lnTo>
                    <a:pt x="147" y="37"/>
                  </a:lnTo>
                  <a:cubicBezTo>
                    <a:pt x="147" y="33"/>
                    <a:pt x="150" y="29"/>
                    <a:pt x="154" y="28"/>
                  </a:cubicBezTo>
                  <a:lnTo>
                    <a:pt x="169" y="28"/>
                  </a:lnTo>
                  <a:cubicBezTo>
                    <a:pt x="173" y="29"/>
                    <a:pt x="176" y="33"/>
                    <a:pt x="176" y="37"/>
                  </a:cubicBezTo>
                  <a:close/>
                  <a:moveTo>
                    <a:pt x="122" y="37"/>
                  </a:moveTo>
                  <a:lnTo>
                    <a:pt x="121" y="99"/>
                  </a:lnTo>
                  <a:cubicBezTo>
                    <a:pt x="109" y="99"/>
                    <a:pt x="99" y="99"/>
                    <a:pt x="89" y="100"/>
                  </a:cubicBezTo>
                  <a:lnTo>
                    <a:pt x="93" y="37"/>
                  </a:lnTo>
                  <a:cubicBezTo>
                    <a:pt x="93" y="33"/>
                    <a:pt x="96" y="29"/>
                    <a:pt x="100" y="28"/>
                  </a:cubicBezTo>
                  <a:lnTo>
                    <a:pt x="115" y="28"/>
                  </a:lnTo>
                  <a:cubicBezTo>
                    <a:pt x="119" y="29"/>
                    <a:pt x="122" y="33"/>
                    <a:pt x="122" y="37"/>
                  </a:cubicBezTo>
                  <a:close/>
                  <a:moveTo>
                    <a:pt x="40" y="37"/>
                  </a:moveTo>
                  <a:cubicBezTo>
                    <a:pt x="40" y="33"/>
                    <a:pt x="43" y="29"/>
                    <a:pt x="47" y="28"/>
                  </a:cubicBezTo>
                  <a:lnTo>
                    <a:pt x="61" y="28"/>
                  </a:lnTo>
                  <a:cubicBezTo>
                    <a:pt x="66" y="29"/>
                    <a:pt x="68" y="33"/>
                    <a:pt x="68" y="37"/>
                  </a:cubicBezTo>
                  <a:lnTo>
                    <a:pt x="61" y="101"/>
                  </a:lnTo>
                  <a:cubicBezTo>
                    <a:pt x="48" y="101"/>
                    <a:pt x="37" y="102"/>
                    <a:pt x="29" y="103"/>
                  </a:cubicBezTo>
                  <a:lnTo>
                    <a:pt x="40" y="37"/>
                  </a:lnTo>
                  <a:close/>
                  <a:moveTo>
                    <a:pt x="152" y="175"/>
                  </a:moveTo>
                  <a:lnTo>
                    <a:pt x="42" y="175"/>
                  </a:lnTo>
                  <a:lnTo>
                    <a:pt x="42" y="123"/>
                  </a:lnTo>
                  <a:lnTo>
                    <a:pt x="152" y="123"/>
                  </a:lnTo>
                  <a:lnTo>
                    <a:pt x="152" y="175"/>
                  </a:lnTo>
                  <a:close/>
                  <a:moveTo>
                    <a:pt x="223" y="212"/>
                  </a:moveTo>
                  <a:lnTo>
                    <a:pt x="180" y="212"/>
                  </a:lnTo>
                  <a:lnTo>
                    <a:pt x="180" y="123"/>
                  </a:lnTo>
                  <a:lnTo>
                    <a:pt x="223" y="123"/>
                  </a:lnTo>
                  <a:lnTo>
                    <a:pt x="223" y="212"/>
                  </a:lnTo>
                  <a:close/>
                  <a:moveTo>
                    <a:pt x="208" y="101"/>
                  </a:moveTo>
                  <a:lnTo>
                    <a:pt x="201" y="37"/>
                  </a:lnTo>
                  <a:cubicBezTo>
                    <a:pt x="201" y="33"/>
                    <a:pt x="204" y="29"/>
                    <a:pt x="208" y="28"/>
                  </a:cubicBezTo>
                  <a:lnTo>
                    <a:pt x="223" y="28"/>
                  </a:lnTo>
                  <a:cubicBezTo>
                    <a:pt x="227" y="29"/>
                    <a:pt x="230" y="33"/>
                    <a:pt x="230" y="37"/>
                  </a:cubicBezTo>
                  <a:lnTo>
                    <a:pt x="240" y="102"/>
                  </a:lnTo>
                  <a:cubicBezTo>
                    <a:pt x="229" y="102"/>
                    <a:pt x="218" y="101"/>
                    <a:pt x="208" y="101"/>
                  </a:cubicBezTo>
                  <a:close/>
                </a:path>
              </a:pathLst>
            </a:custGeom>
            <a:solidFill>
              <a:srgbClr val="2E3C77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文字方塊 11">
              <a:extLst>
                <a:ext uri="{FF2B5EF4-FFF2-40B4-BE49-F238E27FC236}">
                  <a16:creationId xmlns:a16="http://schemas.microsoft.com/office/drawing/2014/main" id="{0C3DB758-D9CE-4481-AB9A-2B50ADEB944A}"/>
                </a:ext>
              </a:extLst>
            </p:cNvPr>
            <p:cNvSpPr txBox="1"/>
            <p:nvPr/>
          </p:nvSpPr>
          <p:spPr>
            <a:xfrm>
              <a:off x="7096991" y="2662168"/>
              <a:ext cx="3884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tellus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lorem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tristique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non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posuerejusto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magna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quispurus</a:t>
              </a:r>
              <a:endParaRPr lang="zh-TW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C0C75A87-AF5B-4907-95CC-698D48039DB4}"/>
              </a:ext>
            </a:extLst>
          </p:cNvPr>
          <p:cNvGrpSpPr/>
          <p:nvPr/>
        </p:nvGrpSpPr>
        <p:grpSpPr>
          <a:xfrm>
            <a:off x="3827708" y="4263207"/>
            <a:ext cx="4508774" cy="646331"/>
            <a:chOff x="6472807" y="4005382"/>
            <a:chExt cx="4508774" cy="646331"/>
          </a:xfrm>
        </p:grpSpPr>
        <p:sp>
          <p:nvSpPr>
            <p:cNvPr id="13" name="circular-pie-graph_14858">
              <a:extLst>
                <a:ext uri="{FF2B5EF4-FFF2-40B4-BE49-F238E27FC236}">
                  <a16:creationId xmlns:a16="http://schemas.microsoft.com/office/drawing/2014/main" id="{425F435E-D06D-4B34-8F00-B20BF54AB7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72807" y="4105490"/>
              <a:ext cx="390080" cy="446117"/>
            </a:xfrm>
            <a:custGeom>
              <a:avLst/>
              <a:gdLst>
                <a:gd name="T0" fmla="*/ 2138 w 4937"/>
                <a:gd name="T1" fmla="*/ 2627 h 5655"/>
                <a:gd name="T2" fmla="*/ 2384 w 4937"/>
                <a:gd name="T3" fmla="*/ 2537 h 5655"/>
                <a:gd name="T4" fmla="*/ 2384 w 4937"/>
                <a:gd name="T5" fmla="*/ 3149 h 5655"/>
                <a:gd name="T6" fmla="*/ 2114 w 4937"/>
                <a:gd name="T7" fmla="*/ 3019 h 5655"/>
                <a:gd name="T8" fmla="*/ 2041 w 4937"/>
                <a:gd name="T9" fmla="*/ 2831 h 5655"/>
                <a:gd name="T10" fmla="*/ 2138 w 4937"/>
                <a:gd name="T11" fmla="*/ 2627 h 5655"/>
                <a:gd name="T12" fmla="*/ 2612 w 4937"/>
                <a:gd name="T13" fmla="*/ 3639 h 5655"/>
                <a:gd name="T14" fmla="*/ 2612 w 4937"/>
                <a:gd name="T15" fmla="*/ 4275 h 5655"/>
                <a:gd name="T16" fmla="*/ 2881 w 4937"/>
                <a:gd name="T17" fmla="*/ 4177 h 5655"/>
                <a:gd name="T18" fmla="*/ 2978 w 4937"/>
                <a:gd name="T19" fmla="*/ 3973 h 5655"/>
                <a:gd name="T20" fmla="*/ 2905 w 4937"/>
                <a:gd name="T21" fmla="*/ 3777 h 5655"/>
                <a:gd name="T22" fmla="*/ 2612 w 4937"/>
                <a:gd name="T23" fmla="*/ 3639 h 5655"/>
                <a:gd name="T24" fmla="*/ 4937 w 4937"/>
                <a:gd name="T25" fmla="*/ 3524 h 5655"/>
                <a:gd name="T26" fmla="*/ 4937 w 4937"/>
                <a:gd name="T27" fmla="*/ 5067 h 5655"/>
                <a:gd name="T28" fmla="*/ 4349 w 4937"/>
                <a:gd name="T29" fmla="*/ 5655 h 5655"/>
                <a:gd name="T30" fmla="*/ 588 w 4937"/>
                <a:gd name="T31" fmla="*/ 5655 h 5655"/>
                <a:gd name="T32" fmla="*/ 0 w 4937"/>
                <a:gd name="T33" fmla="*/ 5067 h 5655"/>
                <a:gd name="T34" fmla="*/ 0 w 4937"/>
                <a:gd name="T35" fmla="*/ 3524 h 5655"/>
                <a:gd name="T36" fmla="*/ 1990 w 4937"/>
                <a:gd name="T37" fmla="*/ 1100 h 5655"/>
                <a:gd name="T38" fmla="*/ 1778 w 4937"/>
                <a:gd name="T39" fmla="*/ 595 h 5655"/>
                <a:gd name="T40" fmla="*/ 1778 w 4937"/>
                <a:gd name="T41" fmla="*/ 163 h 5655"/>
                <a:gd name="T42" fmla="*/ 1941 w 4937"/>
                <a:gd name="T43" fmla="*/ 0 h 5655"/>
                <a:gd name="T44" fmla="*/ 1941 w 4937"/>
                <a:gd name="T45" fmla="*/ 0 h 5655"/>
                <a:gd name="T46" fmla="*/ 3002 w 4937"/>
                <a:gd name="T47" fmla="*/ 0 h 5655"/>
                <a:gd name="T48" fmla="*/ 3165 w 4937"/>
                <a:gd name="T49" fmla="*/ 163 h 5655"/>
                <a:gd name="T50" fmla="*/ 3165 w 4937"/>
                <a:gd name="T51" fmla="*/ 595 h 5655"/>
                <a:gd name="T52" fmla="*/ 2953 w 4937"/>
                <a:gd name="T53" fmla="*/ 1092 h 5655"/>
                <a:gd name="T54" fmla="*/ 4937 w 4937"/>
                <a:gd name="T55" fmla="*/ 3524 h 5655"/>
                <a:gd name="T56" fmla="*/ 3412 w 4937"/>
                <a:gd name="T57" fmla="*/ 3932 h 5655"/>
                <a:gd name="T58" fmla="*/ 3216 w 4937"/>
                <a:gd name="T59" fmla="*/ 3459 h 5655"/>
                <a:gd name="T60" fmla="*/ 2620 w 4937"/>
                <a:gd name="T61" fmla="*/ 3205 h 5655"/>
                <a:gd name="T62" fmla="*/ 2612 w 4937"/>
                <a:gd name="T63" fmla="*/ 3205 h 5655"/>
                <a:gd name="T64" fmla="*/ 2612 w 4937"/>
                <a:gd name="T65" fmla="*/ 2544 h 5655"/>
                <a:gd name="T66" fmla="*/ 3117 w 4937"/>
                <a:gd name="T67" fmla="*/ 2748 h 5655"/>
                <a:gd name="T68" fmla="*/ 3345 w 4937"/>
                <a:gd name="T69" fmla="*/ 2421 h 5655"/>
                <a:gd name="T70" fmla="*/ 2610 w 4937"/>
                <a:gd name="T71" fmla="*/ 2160 h 5655"/>
                <a:gd name="T72" fmla="*/ 2610 w 4937"/>
                <a:gd name="T73" fmla="*/ 1980 h 5655"/>
                <a:gd name="T74" fmla="*/ 2382 w 4937"/>
                <a:gd name="T75" fmla="*/ 1980 h 5655"/>
                <a:gd name="T76" fmla="*/ 2382 w 4937"/>
                <a:gd name="T77" fmla="*/ 1980 h 5655"/>
                <a:gd name="T78" fmla="*/ 2382 w 4937"/>
                <a:gd name="T79" fmla="*/ 2152 h 5655"/>
                <a:gd name="T80" fmla="*/ 1828 w 4937"/>
                <a:gd name="T81" fmla="*/ 2364 h 5655"/>
                <a:gd name="T82" fmla="*/ 1616 w 4937"/>
                <a:gd name="T83" fmla="*/ 2861 h 5655"/>
                <a:gd name="T84" fmla="*/ 1804 w 4937"/>
                <a:gd name="T85" fmla="*/ 3319 h 5655"/>
                <a:gd name="T86" fmla="*/ 2384 w 4937"/>
                <a:gd name="T87" fmla="*/ 3572 h 5655"/>
                <a:gd name="T88" fmla="*/ 2384 w 4937"/>
                <a:gd name="T89" fmla="*/ 4257 h 5655"/>
                <a:gd name="T90" fmla="*/ 1772 w 4937"/>
                <a:gd name="T91" fmla="*/ 3947 h 5655"/>
                <a:gd name="T92" fmla="*/ 1510 w 4937"/>
                <a:gd name="T93" fmla="*/ 4257 h 5655"/>
                <a:gd name="T94" fmla="*/ 2376 w 4937"/>
                <a:gd name="T95" fmla="*/ 4641 h 5655"/>
                <a:gd name="T96" fmla="*/ 2376 w 4937"/>
                <a:gd name="T97" fmla="*/ 4903 h 5655"/>
                <a:gd name="T98" fmla="*/ 2604 w 4937"/>
                <a:gd name="T99" fmla="*/ 4903 h 5655"/>
                <a:gd name="T100" fmla="*/ 2604 w 4937"/>
                <a:gd name="T101" fmla="*/ 4649 h 5655"/>
                <a:gd name="T102" fmla="*/ 3184 w 4937"/>
                <a:gd name="T103" fmla="*/ 4437 h 5655"/>
                <a:gd name="T104" fmla="*/ 3412 w 4937"/>
                <a:gd name="T105" fmla="*/ 393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37" h="5655">
                  <a:moveTo>
                    <a:pt x="2138" y="2627"/>
                  </a:moveTo>
                  <a:cubicBezTo>
                    <a:pt x="2196" y="2577"/>
                    <a:pt x="2277" y="2545"/>
                    <a:pt x="2384" y="2537"/>
                  </a:cubicBezTo>
                  <a:lnTo>
                    <a:pt x="2384" y="3149"/>
                  </a:lnTo>
                  <a:cubicBezTo>
                    <a:pt x="2253" y="3108"/>
                    <a:pt x="2164" y="3060"/>
                    <a:pt x="2114" y="3019"/>
                  </a:cubicBezTo>
                  <a:cubicBezTo>
                    <a:pt x="2065" y="2969"/>
                    <a:pt x="2041" y="2912"/>
                    <a:pt x="2041" y="2831"/>
                  </a:cubicBezTo>
                  <a:cubicBezTo>
                    <a:pt x="2049" y="2749"/>
                    <a:pt x="2081" y="2684"/>
                    <a:pt x="2138" y="2627"/>
                  </a:cubicBezTo>
                  <a:close/>
                  <a:moveTo>
                    <a:pt x="2612" y="3639"/>
                  </a:moveTo>
                  <a:lnTo>
                    <a:pt x="2612" y="4275"/>
                  </a:lnTo>
                  <a:cubicBezTo>
                    <a:pt x="2726" y="4267"/>
                    <a:pt x="2816" y="4233"/>
                    <a:pt x="2881" y="4177"/>
                  </a:cubicBezTo>
                  <a:cubicBezTo>
                    <a:pt x="2946" y="4120"/>
                    <a:pt x="2978" y="4055"/>
                    <a:pt x="2978" y="3973"/>
                  </a:cubicBezTo>
                  <a:cubicBezTo>
                    <a:pt x="2978" y="3892"/>
                    <a:pt x="2954" y="3827"/>
                    <a:pt x="2905" y="3777"/>
                  </a:cubicBezTo>
                  <a:cubicBezTo>
                    <a:pt x="2849" y="3720"/>
                    <a:pt x="2750" y="3680"/>
                    <a:pt x="2612" y="3639"/>
                  </a:cubicBezTo>
                  <a:close/>
                  <a:moveTo>
                    <a:pt x="4937" y="3524"/>
                  </a:moveTo>
                  <a:lnTo>
                    <a:pt x="4937" y="5067"/>
                  </a:lnTo>
                  <a:cubicBezTo>
                    <a:pt x="4937" y="5393"/>
                    <a:pt x="4676" y="5655"/>
                    <a:pt x="4349" y="5655"/>
                  </a:cubicBezTo>
                  <a:lnTo>
                    <a:pt x="588" y="5655"/>
                  </a:lnTo>
                  <a:cubicBezTo>
                    <a:pt x="261" y="5655"/>
                    <a:pt x="0" y="5393"/>
                    <a:pt x="0" y="5067"/>
                  </a:cubicBezTo>
                  <a:lnTo>
                    <a:pt x="0" y="3524"/>
                  </a:lnTo>
                  <a:cubicBezTo>
                    <a:pt x="0" y="2324"/>
                    <a:pt x="848" y="1329"/>
                    <a:pt x="1990" y="1100"/>
                  </a:cubicBezTo>
                  <a:cubicBezTo>
                    <a:pt x="1860" y="969"/>
                    <a:pt x="1778" y="789"/>
                    <a:pt x="1778" y="595"/>
                  </a:cubicBezTo>
                  <a:lnTo>
                    <a:pt x="1778" y="163"/>
                  </a:lnTo>
                  <a:cubicBezTo>
                    <a:pt x="1778" y="73"/>
                    <a:pt x="1852" y="0"/>
                    <a:pt x="1941" y="0"/>
                  </a:cubicBezTo>
                  <a:lnTo>
                    <a:pt x="1941" y="0"/>
                  </a:lnTo>
                  <a:lnTo>
                    <a:pt x="3002" y="0"/>
                  </a:lnTo>
                  <a:cubicBezTo>
                    <a:pt x="3092" y="0"/>
                    <a:pt x="3165" y="73"/>
                    <a:pt x="3165" y="163"/>
                  </a:cubicBezTo>
                  <a:lnTo>
                    <a:pt x="3165" y="595"/>
                  </a:lnTo>
                  <a:cubicBezTo>
                    <a:pt x="3165" y="791"/>
                    <a:pt x="3084" y="971"/>
                    <a:pt x="2953" y="1092"/>
                  </a:cubicBezTo>
                  <a:cubicBezTo>
                    <a:pt x="4081" y="1321"/>
                    <a:pt x="4937" y="2316"/>
                    <a:pt x="4937" y="3524"/>
                  </a:cubicBezTo>
                  <a:close/>
                  <a:moveTo>
                    <a:pt x="3412" y="3932"/>
                  </a:moveTo>
                  <a:cubicBezTo>
                    <a:pt x="3412" y="3728"/>
                    <a:pt x="3346" y="3573"/>
                    <a:pt x="3216" y="3459"/>
                  </a:cubicBezTo>
                  <a:cubicBezTo>
                    <a:pt x="3085" y="3352"/>
                    <a:pt x="2889" y="3263"/>
                    <a:pt x="2620" y="3205"/>
                  </a:cubicBezTo>
                  <a:lnTo>
                    <a:pt x="2612" y="3205"/>
                  </a:lnTo>
                  <a:lnTo>
                    <a:pt x="2612" y="2544"/>
                  </a:lnTo>
                  <a:cubicBezTo>
                    <a:pt x="2792" y="2568"/>
                    <a:pt x="2962" y="2641"/>
                    <a:pt x="3117" y="2748"/>
                  </a:cubicBezTo>
                  <a:lnTo>
                    <a:pt x="3345" y="2421"/>
                  </a:lnTo>
                  <a:cubicBezTo>
                    <a:pt x="3117" y="2267"/>
                    <a:pt x="2872" y="2176"/>
                    <a:pt x="2610" y="2160"/>
                  </a:cubicBezTo>
                  <a:lnTo>
                    <a:pt x="2610" y="1980"/>
                  </a:lnTo>
                  <a:lnTo>
                    <a:pt x="2382" y="1980"/>
                  </a:lnTo>
                  <a:lnTo>
                    <a:pt x="2382" y="1980"/>
                  </a:lnTo>
                  <a:lnTo>
                    <a:pt x="2382" y="2152"/>
                  </a:lnTo>
                  <a:cubicBezTo>
                    <a:pt x="2154" y="2160"/>
                    <a:pt x="1974" y="2233"/>
                    <a:pt x="1828" y="2364"/>
                  </a:cubicBezTo>
                  <a:cubicBezTo>
                    <a:pt x="1689" y="2495"/>
                    <a:pt x="1616" y="2657"/>
                    <a:pt x="1616" y="2861"/>
                  </a:cubicBezTo>
                  <a:cubicBezTo>
                    <a:pt x="1616" y="3065"/>
                    <a:pt x="1681" y="3220"/>
                    <a:pt x="1804" y="3319"/>
                  </a:cubicBezTo>
                  <a:cubicBezTo>
                    <a:pt x="1926" y="3425"/>
                    <a:pt x="2122" y="3507"/>
                    <a:pt x="2384" y="3572"/>
                  </a:cubicBezTo>
                  <a:lnTo>
                    <a:pt x="2384" y="4257"/>
                  </a:lnTo>
                  <a:cubicBezTo>
                    <a:pt x="2172" y="4225"/>
                    <a:pt x="1976" y="4119"/>
                    <a:pt x="1772" y="3947"/>
                  </a:cubicBezTo>
                  <a:lnTo>
                    <a:pt x="1510" y="4257"/>
                  </a:lnTo>
                  <a:cubicBezTo>
                    <a:pt x="1764" y="4477"/>
                    <a:pt x="2057" y="4608"/>
                    <a:pt x="2376" y="4641"/>
                  </a:cubicBezTo>
                  <a:lnTo>
                    <a:pt x="2376" y="4903"/>
                  </a:lnTo>
                  <a:lnTo>
                    <a:pt x="2604" y="4903"/>
                  </a:lnTo>
                  <a:lnTo>
                    <a:pt x="2604" y="4649"/>
                  </a:lnTo>
                  <a:cubicBezTo>
                    <a:pt x="2840" y="4641"/>
                    <a:pt x="3036" y="4568"/>
                    <a:pt x="3184" y="4437"/>
                  </a:cubicBezTo>
                  <a:cubicBezTo>
                    <a:pt x="3338" y="4308"/>
                    <a:pt x="3412" y="4144"/>
                    <a:pt x="3412" y="3932"/>
                  </a:cubicBezTo>
                  <a:close/>
                </a:path>
              </a:pathLst>
            </a:custGeom>
            <a:solidFill>
              <a:srgbClr val="2E3C77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326BBC6C-6031-4DD2-AAD1-9134D600104E}"/>
                </a:ext>
              </a:extLst>
            </p:cNvPr>
            <p:cNvSpPr txBox="1"/>
            <p:nvPr/>
          </p:nvSpPr>
          <p:spPr>
            <a:xfrm>
              <a:off x="7096991" y="4005382"/>
              <a:ext cx="3884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tellus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lorem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tristique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non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posuerejusto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magna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quispurus</a:t>
              </a:r>
              <a:endParaRPr lang="zh-TW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83BE8F5E-0A51-4DAB-8B0D-0441A77D347B}"/>
              </a:ext>
            </a:extLst>
          </p:cNvPr>
          <p:cNvGrpSpPr/>
          <p:nvPr/>
        </p:nvGrpSpPr>
        <p:grpSpPr>
          <a:xfrm>
            <a:off x="3813699" y="5465331"/>
            <a:ext cx="4536792" cy="646331"/>
            <a:chOff x="6444789" y="5125538"/>
            <a:chExt cx="4536792" cy="646331"/>
          </a:xfrm>
        </p:grpSpPr>
        <p:sp>
          <p:nvSpPr>
            <p:cNvPr id="16" name="circular-pie-graph_14858">
              <a:extLst>
                <a:ext uri="{FF2B5EF4-FFF2-40B4-BE49-F238E27FC236}">
                  <a16:creationId xmlns:a16="http://schemas.microsoft.com/office/drawing/2014/main" id="{63DDDE33-22D7-4EA7-8351-43BCADFB47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44789" y="5244063"/>
              <a:ext cx="446117" cy="409281"/>
            </a:xfrm>
            <a:custGeom>
              <a:avLst/>
              <a:gdLst>
                <a:gd name="connsiteX0" fmla="*/ 303857 w 607639"/>
                <a:gd name="connsiteY0" fmla="*/ 303714 h 557467"/>
                <a:gd name="connsiteX1" fmla="*/ 352986 w 607639"/>
                <a:gd name="connsiteY1" fmla="*/ 309132 h 557467"/>
                <a:gd name="connsiteX2" fmla="*/ 514597 w 607639"/>
                <a:gd name="connsiteY2" fmla="*/ 449845 h 557467"/>
                <a:gd name="connsiteX3" fmla="*/ 528676 w 607639"/>
                <a:gd name="connsiteY3" fmla="*/ 528182 h 557467"/>
                <a:gd name="connsiteX4" fmla="*/ 499345 w 607639"/>
                <a:gd name="connsiteY4" fmla="*/ 557467 h 557467"/>
                <a:gd name="connsiteX5" fmla="*/ 108223 w 607639"/>
                <a:gd name="connsiteY5" fmla="*/ 557467 h 557467"/>
                <a:gd name="connsiteX6" fmla="*/ 78892 w 607639"/>
                <a:gd name="connsiteY6" fmla="*/ 528182 h 557467"/>
                <a:gd name="connsiteX7" fmla="*/ 303857 w 607639"/>
                <a:gd name="connsiteY7" fmla="*/ 303714 h 557467"/>
                <a:gd name="connsiteX8" fmla="*/ 455825 w 607639"/>
                <a:gd name="connsiteY8" fmla="*/ 268995 h 557467"/>
                <a:gd name="connsiteX9" fmla="*/ 607639 w 607639"/>
                <a:gd name="connsiteY9" fmla="*/ 420565 h 557467"/>
                <a:gd name="connsiteX10" fmla="*/ 578303 w 607639"/>
                <a:gd name="connsiteY10" fmla="*/ 449854 h 557467"/>
                <a:gd name="connsiteX11" fmla="*/ 576396 w 607639"/>
                <a:gd name="connsiteY11" fmla="*/ 449854 h 557467"/>
                <a:gd name="connsiteX12" fmla="*/ 424875 w 607639"/>
                <a:gd name="connsiteY12" fmla="*/ 272217 h 557467"/>
                <a:gd name="connsiteX13" fmla="*/ 455825 w 607639"/>
                <a:gd name="connsiteY13" fmla="*/ 268995 h 557467"/>
                <a:gd name="connsiteX14" fmla="*/ 151811 w 607639"/>
                <a:gd name="connsiteY14" fmla="*/ 268995 h 557467"/>
                <a:gd name="connsiteX15" fmla="*/ 182906 w 607639"/>
                <a:gd name="connsiteY15" fmla="*/ 272217 h 557467"/>
                <a:gd name="connsiteX16" fmla="*/ 31389 w 607639"/>
                <a:gd name="connsiteY16" fmla="*/ 449854 h 557467"/>
                <a:gd name="connsiteX17" fmla="*/ 29335 w 607639"/>
                <a:gd name="connsiteY17" fmla="*/ 449854 h 557467"/>
                <a:gd name="connsiteX18" fmla="*/ 0 w 607639"/>
                <a:gd name="connsiteY18" fmla="*/ 420565 h 557467"/>
                <a:gd name="connsiteX19" fmla="*/ 151811 w 607639"/>
                <a:gd name="connsiteY19" fmla="*/ 268995 h 557467"/>
                <a:gd name="connsiteX20" fmla="*/ 462556 w 607639"/>
                <a:gd name="connsiteY20" fmla="*/ 35000 h 557467"/>
                <a:gd name="connsiteX21" fmla="*/ 543847 w 607639"/>
                <a:gd name="connsiteY21" fmla="*/ 122571 h 557467"/>
                <a:gd name="connsiteX22" fmla="*/ 462556 w 607639"/>
                <a:gd name="connsiteY22" fmla="*/ 210143 h 557467"/>
                <a:gd name="connsiteX23" fmla="*/ 485153 w 607639"/>
                <a:gd name="connsiteY23" fmla="*/ 122571 h 557467"/>
                <a:gd name="connsiteX24" fmla="*/ 462556 w 607639"/>
                <a:gd name="connsiteY24" fmla="*/ 35000 h 557467"/>
                <a:gd name="connsiteX25" fmla="*/ 145224 w 607639"/>
                <a:gd name="connsiteY25" fmla="*/ 35000 h 557467"/>
                <a:gd name="connsiteX26" fmla="*/ 122481 w 607639"/>
                <a:gd name="connsiteY26" fmla="*/ 122571 h 557467"/>
                <a:gd name="connsiteX27" fmla="*/ 145224 w 607639"/>
                <a:gd name="connsiteY27" fmla="*/ 210143 h 557467"/>
                <a:gd name="connsiteX28" fmla="*/ 63791 w 607639"/>
                <a:gd name="connsiteY28" fmla="*/ 122571 h 557467"/>
                <a:gd name="connsiteX29" fmla="*/ 145224 w 607639"/>
                <a:gd name="connsiteY29" fmla="*/ 35000 h 557467"/>
                <a:gd name="connsiteX30" fmla="*/ 303892 w 607639"/>
                <a:gd name="connsiteY30" fmla="*/ 0 h 557467"/>
                <a:gd name="connsiteX31" fmla="*/ 403912 w 607639"/>
                <a:gd name="connsiteY31" fmla="*/ 51694 h 557467"/>
                <a:gd name="connsiteX32" fmla="*/ 426497 w 607639"/>
                <a:gd name="connsiteY32" fmla="*/ 122572 h 557467"/>
                <a:gd name="connsiteX33" fmla="*/ 403912 w 607639"/>
                <a:gd name="connsiteY33" fmla="*/ 193450 h 557467"/>
                <a:gd name="connsiteX34" fmla="*/ 303892 w 607639"/>
                <a:gd name="connsiteY34" fmla="*/ 245144 h 557467"/>
                <a:gd name="connsiteX35" fmla="*/ 181141 w 607639"/>
                <a:gd name="connsiteY35" fmla="*/ 122572 h 557467"/>
                <a:gd name="connsiteX36" fmla="*/ 303892 w 607639"/>
                <a:gd name="connsiteY36" fmla="*/ 0 h 55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7639" h="557467">
                  <a:moveTo>
                    <a:pt x="303857" y="303714"/>
                  </a:moveTo>
                  <a:cubicBezTo>
                    <a:pt x="320722" y="303714"/>
                    <a:pt x="337148" y="305618"/>
                    <a:pt x="352986" y="309132"/>
                  </a:cubicBezTo>
                  <a:cubicBezTo>
                    <a:pt x="427486" y="325824"/>
                    <a:pt x="488200" y="379562"/>
                    <a:pt x="514597" y="449845"/>
                  </a:cubicBezTo>
                  <a:cubicBezTo>
                    <a:pt x="523690" y="474298"/>
                    <a:pt x="528676" y="500655"/>
                    <a:pt x="528676" y="528182"/>
                  </a:cubicBezTo>
                  <a:cubicBezTo>
                    <a:pt x="528676" y="544289"/>
                    <a:pt x="515477" y="557467"/>
                    <a:pt x="499345" y="557467"/>
                  </a:cubicBezTo>
                  <a:lnTo>
                    <a:pt x="108223" y="557467"/>
                  </a:lnTo>
                  <a:cubicBezTo>
                    <a:pt x="92091" y="557467"/>
                    <a:pt x="78892" y="544289"/>
                    <a:pt x="78892" y="528182"/>
                  </a:cubicBezTo>
                  <a:cubicBezTo>
                    <a:pt x="78892" y="404307"/>
                    <a:pt x="179789" y="303714"/>
                    <a:pt x="303857" y="303714"/>
                  </a:cubicBezTo>
                  <a:close/>
                  <a:moveTo>
                    <a:pt x="455825" y="268995"/>
                  </a:moveTo>
                  <a:cubicBezTo>
                    <a:pt x="539579" y="268995"/>
                    <a:pt x="607639" y="336945"/>
                    <a:pt x="607639" y="420565"/>
                  </a:cubicBezTo>
                  <a:cubicBezTo>
                    <a:pt x="607639" y="436674"/>
                    <a:pt x="594584" y="449854"/>
                    <a:pt x="578303" y="449854"/>
                  </a:cubicBezTo>
                  <a:lnTo>
                    <a:pt x="576396" y="449854"/>
                  </a:lnTo>
                  <a:cubicBezTo>
                    <a:pt x="553661" y="371360"/>
                    <a:pt x="497775" y="306631"/>
                    <a:pt x="424875" y="272217"/>
                  </a:cubicBezTo>
                  <a:cubicBezTo>
                    <a:pt x="434996" y="270020"/>
                    <a:pt x="445410" y="268995"/>
                    <a:pt x="455825" y="268995"/>
                  </a:cubicBezTo>
                  <a:close/>
                  <a:moveTo>
                    <a:pt x="151811" y="268995"/>
                  </a:moveTo>
                  <a:cubicBezTo>
                    <a:pt x="162371" y="268995"/>
                    <a:pt x="172785" y="270020"/>
                    <a:pt x="182906" y="272217"/>
                  </a:cubicBezTo>
                  <a:cubicBezTo>
                    <a:pt x="110008" y="306631"/>
                    <a:pt x="53977" y="371360"/>
                    <a:pt x="31389" y="449854"/>
                  </a:cubicBezTo>
                  <a:lnTo>
                    <a:pt x="29335" y="449854"/>
                  </a:lnTo>
                  <a:cubicBezTo>
                    <a:pt x="13201" y="449854"/>
                    <a:pt x="0" y="436674"/>
                    <a:pt x="0" y="420565"/>
                  </a:cubicBezTo>
                  <a:cubicBezTo>
                    <a:pt x="0" y="336945"/>
                    <a:pt x="68058" y="268995"/>
                    <a:pt x="151811" y="268995"/>
                  </a:cubicBezTo>
                  <a:close/>
                  <a:moveTo>
                    <a:pt x="462556" y="35000"/>
                  </a:moveTo>
                  <a:cubicBezTo>
                    <a:pt x="507897" y="38368"/>
                    <a:pt x="543847" y="76296"/>
                    <a:pt x="543847" y="122571"/>
                  </a:cubicBezTo>
                  <a:cubicBezTo>
                    <a:pt x="543847" y="168847"/>
                    <a:pt x="507897" y="206775"/>
                    <a:pt x="462556" y="210143"/>
                  </a:cubicBezTo>
                  <a:cubicBezTo>
                    <a:pt x="476936" y="184223"/>
                    <a:pt x="485153" y="154349"/>
                    <a:pt x="485153" y="122571"/>
                  </a:cubicBezTo>
                  <a:cubicBezTo>
                    <a:pt x="485153" y="90794"/>
                    <a:pt x="476936" y="60920"/>
                    <a:pt x="462556" y="35000"/>
                  </a:cubicBezTo>
                  <a:close/>
                  <a:moveTo>
                    <a:pt x="145224" y="35000"/>
                  </a:moveTo>
                  <a:cubicBezTo>
                    <a:pt x="130698" y="60920"/>
                    <a:pt x="122481" y="90794"/>
                    <a:pt x="122481" y="122571"/>
                  </a:cubicBezTo>
                  <a:cubicBezTo>
                    <a:pt x="122481" y="154349"/>
                    <a:pt x="130698" y="184223"/>
                    <a:pt x="145224" y="210143"/>
                  </a:cubicBezTo>
                  <a:cubicBezTo>
                    <a:pt x="99739" y="206775"/>
                    <a:pt x="63791" y="168847"/>
                    <a:pt x="63791" y="122571"/>
                  </a:cubicBezTo>
                  <a:cubicBezTo>
                    <a:pt x="63791" y="76296"/>
                    <a:pt x="99739" y="38368"/>
                    <a:pt x="145224" y="35000"/>
                  </a:cubicBezTo>
                  <a:close/>
                  <a:moveTo>
                    <a:pt x="303892" y="0"/>
                  </a:moveTo>
                  <a:cubicBezTo>
                    <a:pt x="345103" y="0"/>
                    <a:pt x="381620" y="20502"/>
                    <a:pt x="403912" y="51694"/>
                  </a:cubicBezTo>
                  <a:cubicBezTo>
                    <a:pt x="418138" y="71756"/>
                    <a:pt x="426497" y="96212"/>
                    <a:pt x="426497" y="122572"/>
                  </a:cubicBezTo>
                  <a:cubicBezTo>
                    <a:pt x="426497" y="148931"/>
                    <a:pt x="418138" y="173387"/>
                    <a:pt x="403912" y="193450"/>
                  </a:cubicBezTo>
                  <a:cubicBezTo>
                    <a:pt x="381620" y="224642"/>
                    <a:pt x="345103" y="245144"/>
                    <a:pt x="303892" y="245144"/>
                  </a:cubicBezTo>
                  <a:cubicBezTo>
                    <a:pt x="236137" y="245144"/>
                    <a:pt x="181141" y="190082"/>
                    <a:pt x="181141" y="122572"/>
                  </a:cubicBezTo>
                  <a:cubicBezTo>
                    <a:pt x="181141" y="55062"/>
                    <a:pt x="236137" y="0"/>
                    <a:pt x="303892" y="0"/>
                  </a:cubicBezTo>
                  <a:close/>
                </a:path>
              </a:pathLst>
            </a:custGeom>
            <a:solidFill>
              <a:srgbClr val="2E3C77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文字方塊 15">
              <a:extLst>
                <a:ext uri="{FF2B5EF4-FFF2-40B4-BE49-F238E27FC236}">
                  <a16:creationId xmlns:a16="http://schemas.microsoft.com/office/drawing/2014/main" id="{4148B08E-2552-41ED-AA99-2993B53806F2}"/>
                </a:ext>
              </a:extLst>
            </p:cNvPr>
            <p:cNvSpPr txBox="1"/>
            <p:nvPr/>
          </p:nvSpPr>
          <p:spPr>
            <a:xfrm>
              <a:off x="7096991" y="5125538"/>
              <a:ext cx="3884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tellus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lorem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tristique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non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posuerejusto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magna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quispurus</a:t>
              </a:r>
              <a:endParaRPr lang="zh-TW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215A144A-BD7F-496A-A9A5-B282394CF493}"/>
              </a:ext>
            </a:extLst>
          </p:cNvPr>
          <p:cNvSpPr/>
          <p:nvPr/>
        </p:nvSpPr>
        <p:spPr>
          <a:xfrm>
            <a:off x="1785051" y="604852"/>
            <a:ext cx="5573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NUNC MAGNA </a:t>
            </a:r>
            <a:r>
              <a:rPr lang="en-US" altLang="zh-TW" sz="3600" b="1" dirty="0" err="1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MAGNA</a:t>
            </a:r>
            <a:endParaRPr lang="zh-TW" altLang="en-US" sz="3600" dirty="0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63FD41B1-7B9D-422B-893D-CC51C03A83C9}"/>
              </a:ext>
            </a:extLst>
          </p:cNvPr>
          <p:cNvGrpSpPr/>
          <p:nvPr/>
        </p:nvGrpSpPr>
        <p:grpSpPr>
          <a:xfrm>
            <a:off x="415402" y="1226273"/>
            <a:ext cx="8138289" cy="5296448"/>
            <a:chOff x="415402" y="1226273"/>
            <a:chExt cx="8138289" cy="5296448"/>
          </a:xfrm>
        </p:grpSpPr>
        <p:cxnSp>
          <p:nvCxnSpPr>
            <p:cNvPr id="2" name="直線接點 1">
              <a:extLst>
                <a:ext uri="{FF2B5EF4-FFF2-40B4-BE49-F238E27FC236}">
                  <a16:creationId xmlns:a16="http://schemas.microsoft.com/office/drawing/2014/main" id="{3F9FC09D-A2E6-4D63-B5E8-6713FED9F7EA}"/>
                </a:ext>
              </a:extLst>
            </p:cNvPr>
            <p:cNvCxnSpPr>
              <a:cxnSpLocks/>
            </p:cNvCxnSpPr>
            <p:nvPr/>
          </p:nvCxnSpPr>
          <p:spPr>
            <a:xfrm>
              <a:off x="415402" y="1226273"/>
              <a:ext cx="8138289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565EEE31-3C0C-437B-9BE4-43E135761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7747" y="1226273"/>
              <a:ext cx="0" cy="529644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3DB24C67-C3C7-4500-9258-C522915678AC}"/>
              </a:ext>
            </a:extLst>
          </p:cNvPr>
          <p:cNvSpPr/>
          <p:nvPr/>
        </p:nvSpPr>
        <p:spPr>
          <a:xfrm>
            <a:off x="415402" y="1717474"/>
            <a:ext cx="2768236" cy="4535674"/>
          </a:xfrm>
          <a:prstGeom prst="rect">
            <a:avLst/>
          </a:prstGeom>
          <a:blipFill>
            <a:blip r:embed="rId2"/>
            <a:stretch>
              <a:fillRect l="-1068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C69B2BD3-8987-4ED8-9E8F-7C4EDEFC2E00}"/>
              </a:ext>
            </a:extLst>
          </p:cNvPr>
          <p:cNvGrpSpPr/>
          <p:nvPr/>
        </p:nvGrpSpPr>
        <p:grpSpPr>
          <a:xfrm>
            <a:off x="409224" y="3061084"/>
            <a:ext cx="2768236" cy="1413856"/>
            <a:chOff x="409224" y="2949460"/>
            <a:chExt cx="2768236" cy="1413856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68D979C-8C5B-4B86-9874-953E907D7BBD}"/>
                </a:ext>
              </a:extLst>
            </p:cNvPr>
            <p:cNvSpPr/>
            <p:nvPr/>
          </p:nvSpPr>
          <p:spPr>
            <a:xfrm>
              <a:off x="409224" y="2949460"/>
              <a:ext cx="2768236" cy="141385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06709EB0-1225-407D-AA99-CEB2B1D86BB0}"/>
                </a:ext>
              </a:extLst>
            </p:cNvPr>
            <p:cNvSpPr txBox="1"/>
            <p:nvPr/>
          </p:nvSpPr>
          <p:spPr>
            <a:xfrm>
              <a:off x="453601" y="3020089"/>
              <a:ext cx="154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Text here </a:t>
              </a:r>
              <a:endParaRPr lang="zh-TW" altLang="en-US" b="1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8259BCD7-29DA-47A5-87B2-5DDD9A2731C4}"/>
                </a:ext>
              </a:extLst>
            </p:cNvPr>
            <p:cNvSpPr txBox="1"/>
            <p:nvPr/>
          </p:nvSpPr>
          <p:spPr>
            <a:xfrm>
              <a:off x="467666" y="3389421"/>
              <a:ext cx="25921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solidFill>
                    <a:schemeClr val="bg1"/>
                  </a:solidFill>
                </a:rPr>
                <a:t>Duis </a:t>
              </a:r>
              <a:r>
                <a:rPr lang="en-US" altLang="zh-TW" sz="1400" dirty="0" err="1">
                  <a:solidFill>
                    <a:schemeClr val="bg1"/>
                  </a:solidFill>
                </a:rPr>
                <a:t>eu</a:t>
              </a:r>
              <a:r>
                <a:rPr lang="en-US" altLang="zh-TW" sz="1400" dirty="0">
                  <a:solidFill>
                    <a:schemeClr val="bg1"/>
                  </a:solidFill>
                </a:rPr>
                <a:t> diam vel </a:t>
              </a:r>
              <a:r>
                <a:rPr lang="en-US" altLang="zh-TW" sz="1400" dirty="0" err="1">
                  <a:solidFill>
                    <a:schemeClr val="bg1"/>
                  </a:solidFill>
                </a:rPr>
                <a:t>ipsumSijlxoxs</a:t>
              </a:r>
              <a:r>
                <a:rPr lang="en-US" altLang="zh-TW" sz="1400" dirty="0">
                  <a:solidFill>
                    <a:schemeClr val="bg1"/>
                  </a:solidFill>
                </a:rPr>
                <a:t> pharetra </a:t>
              </a:r>
              <a:r>
                <a:rPr lang="en-US" altLang="zh-TW" sz="1400" dirty="0" err="1">
                  <a:solidFill>
                    <a:schemeClr val="bg1"/>
                  </a:solidFill>
                </a:rPr>
                <a:t>pretium</a:t>
              </a:r>
              <a:r>
                <a:rPr lang="en-US" altLang="zh-TW" sz="1400" dirty="0">
                  <a:solidFill>
                    <a:schemeClr val="bg1"/>
                  </a:solidFill>
                </a:rPr>
                <a:t>. Sed </a:t>
              </a:r>
              <a:r>
                <a:rPr lang="en-US" altLang="zh-TW" sz="1400" dirty="0" err="1">
                  <a:solidFill>
                    <a:schemeClr val="bg1"/>
                  </a:solidFill>
                </a:rPr>
                <a:t>posuere</a:t>
              </a:r>
              <a:r>
                <a:rPr lang="en-US" altLang="zh-TW" sz="1400" dirty="0">
                  <a:solidFill>
                    <a:schemeClr val="bg1"/>
                  </a:solidFill>
                </a:rPr>
                <a:t>  poseur.</a:t>
              </a:r>
              <a:endParaRPr lang="zh-TW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16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3863DB9-FFFD-415F-A165-EC5FD94D9854}"/>
              </a:ext>
            </a:extLst>
          </p:cNvPr>
          <p:cNvSpPr/>
          <p:nvPr/>
        </p:nvSpPr>
        <p:spPr>
          <a:xfrm rot="2635502">
            <a:off x="6779209" y="3765682"/>
            <a:ext cx="3635906" cy="917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02D438D0-C461-45AE-AC07-2266F7D9A420}"/>
              </a:ext>
            </a:extLst>
          </p:cNvPr>
          <p:cNvSpPr/>
          <p:nvPr/>
        </p:nvSpPr>
        <p:spPr>
          <a:xfrm rot="2635502">
            <a:off x="-364166" y="397169"/>
            <a:ext cx="5260885" cy="11081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B512D880-6096-44C6-A9C5-CE32CCF58440}"/>
              </a:ext>
            </a:extLst>
          </p:cNvPr>
          <p:cNvSpPr/>
          <p:nvPr/>
        </p:nvSpPr>
        <p:spPr>
          <a:xfrm rot="2635502">
            <a:off x="-1123955" y="1280663"/>
            <a:ext cx="3054906" cy="1108105"/>
          </a:xfrm>
          <a:prstGeom prst="roundRect">
            <a:avLst>
              <a:gd name="adj" fmla="val 50000"/>
            </a:avLst>
          </a:prstGeom>
          <a:solidFill>
            <a:srgbClr val="E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CD057BC4-62AA-4DFD-A745-4B113A6914E1}"/>
              </a:ext>
            </a:extLst>
          </p:cNvPr>
          <p:cNvSpPr/>
          <p:nvPr/>
        </p:nvSpPr>
        <p:spPr>
          <a:xfrm rot="2635502">
            <a:off x="6586784" y="6042682"/>
            <a:ext cx="2602935" cy="917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ADD9BBD3-91C7-4263-ADDC-8489E8852617}"/>
              </a:ext>
            </a:extLst>
          </p:cNvPr>
          <p:cNvSpPr/>
          <p:nvPr/>
        </p:nvSpPr>
        <p:spPr>
          <a:xfrm>
            <a:off x="6479493" y="5070882"/>
            <a:ext cx="455633" cy="455633"/>
          </a:xfrm>
          <a:prstGeom prst="ellipse">
            <a:avLst/>
          </a:prstGeom>
          <a:solidFill>
            <a:srgbClr val="E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9F93E3C-D729-4CDD-B79E-9476DD4520AE}"/>
              </a:ext>
            </a:extLst>
          </p:cNvPr>
          <p:cNvSpPr txBox="1"/>
          <p:nvPr/>
        </p:nvSpPr>
        <p:spPr>
          <a:xfrm>
            <a:off x="2599496" y="1947246"/>
            <a:ext cx="4192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8000" b="1" dirty="0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Thanks</a:t>
            </a:r>
            <a:endParaRPr lang="zh-TW" altLang="en-US" sz="8000" b="1" dirty="0">
              <a:solidFill>
                <a:srgbClr val="2E3C77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F9BE67E-B087-4A07-A3DC-2BD5621588A7}"/>
              </a:ext>
            </a:extLst>
          </p:cNvPr>
          <p:cNvSpPr txBox="1"/>
          <p:nvPr/>
        </p:nvSpPr>
        <p:spPr>
          <a:xfrm>
            <a:off x="2610125" y="3175059"/>
            <a:ext cx="417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3200" b="1" dirty="0">
                <a:solidFill>
                  <a:srgbClr val="2E3C77"/>
                </a:solidFill>
              </a:rPr>
              <a:t>And You Slogan Here</a:t>
            </a:r>
            <a:endParaRPr lang="zh-TW" altLang="en-US" sz="3200" b="1" dirty="0">
              <a:solidFill>
                <a:srgbClr val="2E3C77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09B61DC-C317-4C96-A6FE-711D9A9EFBD4}"/>
              </a:ext>
            </a:extLst>
          </p:cNvPr>
          <p:cNvSpPr txBox="1"/>
          <p:nvPr/>
        </p:nvSpPr>
        <p:spPr>
          <a:xfrm>
            <a:off x="3252015" y="3929688"/>
            <a:ext cx="2887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err="1">
                <a:solidFill>
                  <a:schemeClr val="accent1">
                    <a:lumMod val="50000"/>
                  </a:schemeClr>
                </a:solidFill>
              </a:rPr>
              <a:t>vulputate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 err="1">
                <a:solidFill>
                  <a:schemeClr val="accent1">
                    <a:lumMod val="50000"/>
                  </a:schemeClr>
                </a:solidFill>
              </a:rPr>
              <a:t>justo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 err="1">
                <a:solidFill>
                  <a:schemeClr val="accent1">
                    <a:lumMod val="50000"/>
                  </a:schemeClr>
                </a:solidFill>
              </a:rPr>
              <a:t>quis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 err="1">
                <a:solidFill>
                  <a:schemeClr val="accent1">
                    <a:lumMod val="50000"/>
                  </a:schemeClr>
                </a:solidFill>
              </a:rPr>
              <a:t>elit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en-US" altLang="zh-TW" sz="2000" dirty="0" err="1">
                <a:solidFill>
                  <a:schemeClr val="accent1">
                    <a:lumMod val="50000"/>
                  </a:schemeClr>
                </a:solidFill>
              </a:rPr>
              <a:t>commodo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 err="1">
                <a:solidFill>
                  <a:schemeClr val="accent1">
                    <a:lumMod val="50000"/>
                  </a:schemeClr>
                </a:solidFill>
              </a:rPr>
              <a:t>blandit</a:t>
            </a:r>
            <a:endParaRPr lang="zh-TW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7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133</Words>
  <Application>Microsoft Office PowerPoint</Application>
  <PresentationFormat>如螢幕大小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Meiryo UI</vt:lpstr>
      <vt:lpstr>微軟正黑體</vt:lpstr>
      <vt:lpstr>Arial</vt:lpstr>
      <vt:lpstr>Bahnschrift Condensed</vt:lpstr>
      <vt:lpstr>Bahnschrift Light</vt:lpstr>
      <vt:lpstr>Consolas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鈺婷 王</dc:creator>
  <cp:lastModifiedBy>Shirley</cp:lastModifiedBy>
  <cp:revision>21</cp:revision>
  <dcterms:created xsi:type="dcterms:W3CDTF">2019-12-25T08:29:53Z</dcterms:created>
  <dcterms:modified xsi:type="dcterms:W3CDTF">2021-02-26T11:58:05Z</dcterms:modified>
</cp:coreProperties>
</file>