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6" r:id="rId2"/>
    <p:sldId id="307" r:id="rId3"/>
    <p:sldId id="309" r:id="rId4"/>
    <p:sldId id="30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758"/>
    <a:srgbClr val="595959"/>
    <a:srgbClr val="EB953E"/>
    <a:srgbClr val="E6E6E6"/>
    <a:srgbClr val="92B8DD"/>
    <a:srgbClr val="878787"/>
    <a:srgbClr val="ACACAC"/>
    <a:srgbClr val="788396"/>
    <a:srgbClr val="EAEAEA"/>
    <a:srgbClr val="06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980" autoAdjust="0"/>
  </p:normalViewPr>
  <p:slideViewPr>
    <p:cSldViewPr snapToGrid="0">
      <p:cViewPr varScale="1">
        <p:scale>
          <a:sx n="76" d="100"/>
          <a:sy n="76" d="100"/>
        </p:scale>
        <p:origin x="9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71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66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22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61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38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4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56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0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36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42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48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93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hacc.ctbc.edu.tw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D7B941D6-0D70-421C-9ED2-144C346F0E72}"/>
              </a:ext>
            </a:extLst>
          </p:cNvPr>
          <p:cNvSpPr/>
          <p:nvPr/>
        </p:nvSpPr>
        <p:spPr>
          <a:xfrm>
            <a:off x="289560" y="1668883"/>
            <a:ext cx="5699760" cy="3771798"/>
          </a:xfrm>
          <a:prstGeom prst="rect">
            <a:avLst/>
          </a:prstGeom>
          <a:noFill/>
          <a:ln w="57150">
            <a:solidFill>
              <a:srgbClr val="EA47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手繪多邊形: 圖案 34">
            <a:extLst>
              <a:ext uri="{FF2B5EF4-FFF2-40B4-BE49-F238E27FC236}">
                <a16:creationId xmlns:a16="http://schemas.microsoft.com/office/drawing/2014/main" id="{0668E345-2A52-4905-BA83-3A125424CC31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custGeom>
            <a:avLst/>
            <a:gdLst>
              <a:gd name="connsiteX0" fmla="*/ 1715022 w 4572000"/>
              <a:gd name="connsiteY0" fmla="*/ 0 h 6858000"/>
              <a:gd name="connsiteX1" fmla="*/ 4572000 w 4572000"/>
              <a:gd name="connsiteY1" fmla="*/ 0 h 6858000"/>
              <a:gd name="connsiteX2" fmla="*/ 4572000 w 4572000"/>
              <a:gd name="connsiteY2" fmla="*/ 6858000 h 6858000"/>
              <a:gd name="connsiteX3" fmla="*/ 1715022 w 4572000"/>
              <a:gd name="connsiteY3" fmla="*/ 6858000 h 6858000"/>
              <a:gd name="connsiteX4" fmla="*/ 1559451 w 4572000"/>
              <a:gd name="connsiteY4" fmla="*/ 6735746 h 6858000"/>
              <a:gd name="connsiteX5" fmla="*/ 0 w 4572000"/>
              <a:gd name="connsiteY5" fmla="*/ 3429000 h 6858000"/>
              <a:gd name="connsiteX6" fmla="*/ 1559451 w 4572000"/>
              <a:gd name="connsiteY6" fmla="*/ 122254 h 6858000"/>
              <a:gd name="connsiteX7" fmla="*/ 1715022 w 457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6858000">
                <a:moveTo>
                  <a:pt x="1715022" y="0"/>
                </a:moveTo>
                <a:lnTo>
                  <a:pt x="4572000" y="0"/>
                </a:lnTo>
                <a:lnTo>
                  <a:pt x="4572000" y="6858000"/>
                </a:lnTo>
                <a:lnTo>
                  <a:pt x="1715022" y="6858000"/>
                </a:lnTo>
                <a:lnTo>
                  <a:pt x="1559451" y="6735746"/>
                </a:lnTo>
                <a:cubicBezTo>
                  <a:pt x="607055" y="5949759"/>
                  <a:pt x="0" y="4760272"/>
                  <a:pt x="0" y="3429000"/>
                </a:cubicBezTo>
                <a:cubicBezTo>
                  <a:pt x="0" y="2097728"/>
                  <a:pt x="607055" y="908241"/>
                  <a:pt x="1559451" y="122254"/>
                </a:cubicBezTo>
                <a:lnTo>
                  <a:pt x="1715022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3425" r="-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90F82461-3801-4E7C-AD20-A9673C10DB33}"/>
              </a:ext>
            </a:extLst>
          </p:cNvPr>
          <p:cNvSpPr/>
          <p:nvPr/>
        </p:nvSpPr>
        <p:spPr>
          <a:xfrm>
            <a:off x="262276" y="1022555"/>
            <a:ext cx="1234440" cy="540774"/>
          </a:xfrm>
          <a:prstGeom prst="rect">
            <a:avLst/>
          </a:prstGeom>
          <a:solidFill>
            <a:srgbClr val="EA4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Meiryo UI" panose="020B0604030504040204" pitchFamily="34" charset="-128"/>
                <a:ea typeface="Meiryo UI" panose="020B0604030504040204" pitchFamily="34" charset="-128"/>
              </a:rPr>
              <a:t>公司名稱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80AEC6C0-5641-4A3B-8056-C3D0697B5160}"/>
              </a:ext>
            </a:extLst>
          </p:cNvPr>
          <p:cNvSpPr/>
          <p:nvPr/>
        </p:nvSpPr>
        <p:spPr>
          <a:xfrm>
            <a:off x="446164" y="2109487"/>
            <a:ext cx="3969232" cy="1347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3600" b="1" dirty="0">
                <a:solidFill>
                  <a:srgbClr val="59595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圓形方塊</a:t>
            </a:r>
            <a:endParaRPr lang="en-US" altLang="zh-TW" sz="3600" b="1" dirty="0">
              <a:solidFill>
                <a:srgbClr val="595959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lvl="0"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3600" b="1" dirty="0">
                <a:solidFill>
                  <a:srgbClr val="59595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商業匯報</a:t>
            </a:r>
            <a:r>
              <a:rPr lang="en-US" altLang="zh-TW" sz="3600" b="1" dirty="0">
                <a:solidFill>
                  <a:srgbClr val="59595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PPT</a:t>
            </a:r>
            <a:r>
              <a:rPr lang="zh-TW" altLang="en-US" sz="3600" b="1" dirty="0">
                <a:solidFill>
                  <a:srgbClr val="59595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模板</a:t>
            </a:r>
            <a:endParaRPr lang="zh-TW" altLang="en-US" sz="2800" b="1" dirty="0">
              <a:solidFill>
                <a:srgbClr val="595959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5" name="手繪多邊形: 圖案 54">
            <a:extLst>
              <a:ext uri="{FF2B5EF4-FFF2-40B4-BE49-F238E27FC236}">
                <a16:creationId xmlns:a16="http://schemas.microsoft.com/office/drawing/2014/main" id="{6B2C78E2-9817-403B-AA82-D91831B4598F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custGeom>
            <a:avLst/>
            <a:gdLst>
              <a:gd name="connsiteX0" fmla="*/ 1715022 w 4572000"/>
              <a:gd name="connsiteY0" fmla="*/ 0 h 6858000"/>
              <a:gd name="connsiteX1" fmla="*/ 4572000 w 4572000"/>
              <a:gd name="connsiteY1" fmla="*/ 0 h 6858000"/>
              <a:gd name="connsiteX2" fmla="*/ 4572000 w 4572000"/>
              <a:gd name="connsiteY2" fmla="*/ 6858000 h 6858000"/>
              <a:gd name="connsiteX3" fmla="*/ 1715022 w 4572000"/>
              <a:gd name="connsiteY3" fmla="*/ 6858000 h 6858000"/>
              <a:gd name="connsiteX4" fmla="*/ 1559451 w 4572000"/>
              <a:gd name="connsiteY4" fmla="*/ 6735746 h 6858000"/>
              <a:gd name="connsiteX5" fmla="*/ 0 w 4572000"/>
              <a:gd name="connsiteY5" fmla="*/ 3429000 h 6858000"/>
              <a:gd name="connsiteX6" fmla="*/ 1559451 w 4572000"/>
              <a:gd name="connsiteY6" fmla="*/ 122254 h 6858000"/>
              <a:gd name="connsiteX7" fmla="*/ 1715022 w 457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6858000">
                <a:moveTo>
                  <a:pt x="1715022" y="0"/>
                </a:moveTo>
                <a:lnTo>
                  <a:pt x="4572000" y="0"/>
                </a:lnTo>
                <a:lnTo>
                  <a:pt x="4572000" y="6858000"/>
                </a:lnTo>
                <a:lnTo>
                  <a:pt x="1715022" y="6858000"/>
                </a:lnTo>
                <a:lnTo>
                  <a:pt x="1559451" y="6735746"/>
                </a:lnTo>
                <a:cubicBezTo>
                  <a:pt x="607055" y="5949759"/>
                  <a:pt x="0" y="4760272"/>
                  <a:pt x="0" y="3429000"/>
                </a:cubicBezTo>
                <a:cubicBezTo>
                  <a:pt x="0" y="2097728"/>
                  <a:pt x="607055" y="908241"/>
                  <a:pt x="1559451" y="122254"/>
                </a:cubicBezTo>
                <a:lnTo>
                  <a:pt x="1715022" y="0"/>
                </a:lnTo>
                <a:close/>
              </a:path>
            </a:pathLst>
          </a:custGeom>
          <a:blipFill dpi="0" rotWithShape="0">
            <a:blip r:embed="rId3">
              <a:alphaModFix amt="60000"/>
            </a:blip>
            <a:srcRect/>
            <a:stretch>
              <a:fillRect l="-64333" r="-683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手繪多邊形: 圖案 44">
            <a:extLst>
              <a:ext uri="{FF2B5EF4-FFF2-40B4-BE49-F238E27FC236}">
                <a16:creationId xmlns:a16="http://schemas.microsoft.com/office/drawing/2014/main" id="{F1089A96-F3FA-4652-B695-5C4D4F1DD5CE}"/>
              </a:ext>
            </a:extLst>
          </p:cNvPr>
          <p:cNvSpPr/>
          <p:nvPr/>
        </p:nvSpPr>
        <p:spPr>
          <a:xfrm>
            <a:off x="7955280" y="2255520"/>
            <a:ext cx="1188720" cy="2346960"/>
          </a:xfrm>
          <a:custGeom>
            <a:avLst/>
            <a:gdLst>
              <a:gd name="connsiteX0" fmla="*/ 1173480 w 1188720"/>
              <a:gd name="connsiteY0" fmla="*/ 0 h 2346960"/>
              <a:gd name="connsiteX1" fmla="*/ 1188720 w 1188720"/>
              <a:gd name="connsiteY1" fmla="*/ 770 h 2346960"/>
              <a:gd name="connsiteX2" fmla="*/ 1188720 w 1188720"/>
              <a:gd name="connsiteY2" fmla="*/ 2346191 h 2346960"/>
              <a:gd name="connsiteX3" fmla="*/ 1173480 w 1188720"/>
              <a:gd name="connsiteY3" fmla="*/ 2346960 h 2346960"/>
              <a:gd name="connsiteX4" fmla="*/ 0 w 1188720"/>
              <a:gd name="connsiteY4" fmla="*/ 1173480 h 2346960"/>
              <a:gd name="connsiteX5" fmla="*/ 1173480 w 1188720"/>
              <a:gd name="connsiteY5" fmla="*/ 0 h 234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8720" h="2346960">
                <a:moveTo>
                  <a:pt x="1173480" y="0"/>
                </a:moveTo>
                <a:lnTo>
                  <a:pt x="1188720" y="770"/>
                </a:lnTo>
                <a:lnTo>
                  <a:pt x="1188720" y="2346191"/>
                </a:lnTo>
                <a:lnTo>
                  <a:pt x="1173480" y="2346960"/>
                </a:lnTo>
                <a:cubicBezTo>
                  <a:pt x="525385" y="2346960"/>
                  <a:pt x="0" y="1821575"/>
                  <a:pt x="0" y="1173480"/>
                </a:cubicBezTo>
                <a:cubicBezTo>
                  <a:pt x="0" y="525385"/>
                  <a:pt x="525385" y="0"/>
                  <a:pt x="11734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262DB7EB-9AF5-4FD7-8333-8DEB36EFF6CF}"/>
              </a:ext>
            </a:extLst>
          </p:cNvPr>
          <p:cNvSpPr/>
          <p:nvPr/>
        </p:nvSpPr>
        <p:spPr>
          <a:xfrm>
            <a:off x="2028333" y="1108276"/>
            <a:ext cx="2149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E53E3EB2-4F8A-446F-AA06-3F8B4564B9D5}"/>
              </a:ext>
            </a:extLst>
          </p:cNvPr>
          <p:cNvSpPr txBox="1"/>
          <p:nvPr/>
        </p:nvSpPr>
        <p:spPr>
          <a:xfrm>
            <a:off x="446164" y="4251391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ctbc.edu.tw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45B68A2C-E04B-4CB1-848F-68438E3F1A32}"/>
              </a:ext>
            </a:extLst>
          </p:cNvPr>
          <p:cNvSpPr/>
          <p:nvPr/>
        </p:nvSpPr>
        <p:spPr>
          <a:xfrm>
            <a:off x="451245" y="3543505"/>
            <a:ext cx="11083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Title Here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691F378C-BDDD-4A74-AB26-607C1EBD0221}"/>
              </a:ext>
            </a:extLst>
          </p:cNvPr>
          <p:cNvSpPr/>
          <p:nvPr/>
        </p:nvSpPr>
        <p:spPr>
          <a:xfrm>
            <a:off x="446164" y="3897448"/>
            <a:ext cx="21046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Aenean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fermentum 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121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1C403BB-ABCF-4B34-8BDB-E62F284AD890}"/>
              </a:ext>
            </a:extLst>
          </p:cNvPr>
          <p:cNvSpPr/>
          <p:nvPr/>
        </p:nvSpPr>
        <p:spPr>
          <a:xfrm>
            <a:off x="0" y="2322514"/>
            <a:ext cx="3581400" cy="1262990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265FC440-0FB8-4077-9E11-FF5981AECD4D}"/>
              </a:ext>
            </a:extLst>
          </p:cNvPr>
          <p:cNvGrpSpPr/>
          <p:nvPr/>
        </p:nvGrpSpPr>
        <p:grpSpPr>
          <a:xfrm>
            <a:off x="4027059" y="562896"/>
            <a:ext cx="4546669" cy="5732207"/>
            <a:chOff x="3958234" y="562896"/>
            <a:chExt cx="4546669" cy="5732207"/>
          </a:xfrm>
        </p:grpSpPr>
        <p:cxnSp>
          <p:nvCxnSpPr>
            <p:cNvPr id="4" name="直線接點 3">
              <a:extLst>
                <a:ext uri="{FF2B5EF4-FFF2-40B4-BE49-F238E27FC236}">
                  <a16:creationId xmlns:a16="http://schemas.microsoft.com/office/drawing/2014/main" id="{0F11BC2B-7C0D-455B-B4A9-30806D70732E}"/>
                </a:ext>
              </a:extLst>
            </p:cNvPr>
            <p:cNvCxnSpPr>
              <a:cxnSpLocks/>
            </p:cNvCxnSpPr>
            <p:nvPr/>
          </p:nvCxnSpPr>
          <p:spPr>
            <a:xfrm>
              <a:off x="5495249" y="562896"/>
              <a:ext cx="0" cy="573220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BA3B9D4-C49E-4683-9E9C-F647604B072D}"/>
                </a:ext>
              </a:extLst>
            </p:cNvPr>
            <p:cNvSpPr>
              <a:spLocks/>
            </p:cNvSpPr>
            <p:nvPr/>
          </p:nvSpPr>
          <p:spPr>
            <a:xfrm>
              <a:off x="3958234" y="887940"/>
              <a:ext cx="1537016" cy="575165"/>
            </a:xfrm>
            <a:prstGeom prst="rect">
              <a:avLst/>
            </a:prstGeom>
            <a:solidFill>
              <a:srgbClr val="EA475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+mn-ea"/>
                </a:rPr>
                <a:t>Title Here</a:t>
              </a:r>
              <a:endParaRPr lang="zh-TW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D1C0736-7659-4384-8608-C867C5B0BD72}"/>
                </a:ext>
              </a:extLst>
            </p:cNvPr>
            <p:cNvSpPr>
              <a:spLocks/>
            </p:cNvSpPr>
            <p:nvPr/>
          </p:nvSpPr>
          <p:spPr>
            <a:xfrm>
              <a:off x="3958234" y="1995582"/>
              <a:ext cx="1537016" cy="575165"/>
            </a:xfrm>
            <a:prstGeom prst="rect">
              <a:avLst/>
            </a:prstGeom>
            <a:solidFill>
              <a:srgbClr val="EB953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+mn-ea"/>
                </a:rPr>
                <a:t>Title Here</a:t>
              </a:r>
              <a:endParaRPr lang="zh-TW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173E18B-C10D-4759-AA27-1E96EE8D990F}"/>
                </a:ext>
              </a:extLst>
            </p:cNvPr>
            <p:cNvSpPr>
              <a:spLocks/>
            </p:cNvSpPr>
            <p:nvPr/>
          </p:nvSpPr>
          <p:spPr>
            <a:xfrm>
              <a:off x="3958234" y="3103225"/>
              <a:ext cx="1537016" cy="575165"/>
            </a:xfrm>
            <a:prstGeom prst="rect">
              <a:avLst/>
            </a:prstGeom>
            <a:solidFill>
              <a:srgbClr val="EA475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+mn-ea"/>
                </a:rPr>
                <a:t>Title Here</a:t>
              </a:r>
              <a:endParaRPr lang="zh-TW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733EEB5-37C6-4F19-BE97-7EFE7AAD5BEB}"/>
                </a:ext>
              </a:extLst>
            </p:cNvPr>
            <p:cNvSpPr>
              <a:spLocks/>
            </p:cNvSpPr>
            <p:nvPr/>
          </p:nvSpPr>
          <p:spPr>
            <a:xfrm>
              <a:off x="3958234" y="4210868"/>
              <a:ext cx="1537016" cy="575165"/>
            </a:xfrm>
            <a:prstGeom prst="rect">
              <a:avLst/>
            </a:prstGeom>
            <a:solidFill>
              <a:srgbClr val="EB953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+mn-ea"/>
                </a:rPr>
                <a:t>Title Here</a:t>
              </a:r>
              <a:endParaRPr lang="zh-TW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69B47F6-2B8F-4F1C-A089-A3BB2A998225}"/>
                </a:ext>
              </a:extLst>
            </p:cNvPr>
            <p:cNvSpPr>
              <a:spLocks/>
            </p:cNvSpPr>
            <p:nvPr/>
          </p:nvSpPr>
          <p:spPr>
            <a:xfrm>
              <a:off x="3958234" y="5318510"/>
              <a:ext cx="1537016" cy="575165"/>
            </a:xfrm>
            <a:prstGeom prst="rect">
              <a:avLst/>
            </a:prstGeom>
            <a:solidFill>
              <a:srgbClr val="EA475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+mn-ea"/>
                </a:rPr>
                <a:t>Title Here</a:t>
              </a:r>
              <a:endParaRPr lang="zh-TW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35F9FCD-62F6-4A51-A2C7-878B7D05D92B}"/>
                </a:ext>
              </a:extLst>
            </p:cNvPr>
            <p:cNvSpPr/>
            <p:nvPr/>
          </p:nvSpPr>
          <p:spPr>
            <a:xfrm>
              <a:off x="5534218" y="990856"/>
              <a:ext cx="29706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solidFill>
                    <a:srgbClr val="595959"/>
                  </a:solidFill>
                </a:rPr>
                <a:t>Lorem ipsum dolor sit </a:t>
              </a:r>
              <a:r>
                <a:rPr lang="en-US" altLang="zh-TW" dirty="0" err="1">
                  <a:solidFill>
                    <a:srgbClr val="595959"/>
                  </a:solidFill>
                </a:rPr>
                <a:t>amet</a:t>
              </a:r>
              <a:endParaRPr lang="zh-TW" altLang="en-US" dirty="0">
                <a:solidFill>
                  <a:srgbClr val="595959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F5DCA08-9F5F-4CB5-8BA1-F8E75BA7651E}"/>
                </a:ext>
              </a:extLst>
            </p:cNvPr>
            <p:cNvSpPr/>
            <p:nvPr/>
          </p:nvSpPr>
          <p:spPr>
            <a:xfrm>
              <a:off x="5534218" y="2098498"/>
              <a:ext cx="29706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solidFill>
                    <a:srgbClr val="595959"/>
                  </a:solidFill>
                </a:rPr>
                <a:t>Lorem ipsum dolor sit </a:t>
              </a:r>
              <a:r>
                <a:rPr lang="en-US" altLang="zh-TW" dirty="0" err="1">
                  <a:solidFill>
                    <a:srgbClr val="595959"/>
                  </a:solidFill>
                </a:rPr>
                <a:t>amet</a:t>
              </a:r>
              <a:endParaRPr lang="zh-TW" altLang="en-US" dirty="0">
                <a:solidFill>
                  <a:srgbClr val="595959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F16CA22-B6C6-45E9-BDD6-DE1C263B9E36}"/>
                </a:ext>
              </a:extLst>
            </p:cNvPr>
            <p:cNvSpPr/>
            <p:nvPr/>
          </p:nvSpPr>
          <p:spPr>
            <a:xfrm>
              <a:off x="5534218" y="3201223"/>
              <a:ext cx="29706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solidFill>
                    <a:srgbClr val="595959"/>
                  </a:solidFill>
                </a:rPr>
                <a:t>Lorem ipsum dolor sit </a:t>
              </a:r>
              <a:r>
                <a:rPr lang="en-US" altLang="zh-TW" dirty="0" err="1">
                  <a:solidFill>
                    <a:srgbClr val="595959"/>
                  </a:solidFill>
                </a:rPr>
                <a:t>amet</a:t>
              </a:r>
              <a:endParaRPr lang="zh-TW" altLang="en-US" dirty="0">
                <a:solidFill>
                  <a:srgbClr val="595959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9C45675-5AEA-4A79-A837-A2C58F405719}"/>
                </a:ext>
              </a:extLst>
            </p:cNvPr>
            <p:cNvSpPr/>
            <p:nvPr/>
          </p:nvSpPr>
          <p:spPr>
            <a:xfrm>
              <a:off x="5534218" y="4313784"/>
              <a:ext cx="29706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solidFill>
                    <a:srgbClr val="595959"/>
                  </a:solidFill>
                </a:rPr>
                <a:t>Lorem ipsum dolor sit </a:t>
              </a:r>
              <a:r>
                <a:rPr lang="en-US" altLang="zh-TW" dirty="0" err="1">
                  <a:solidFill>
                    <a:srgbClr val="595959"/>
                  </a:solidFill>
                </a:rPr>
                <a:t>amet</a:t>
              </a:r>
              <a:endParaRPr lang="zh-TW" altLang="en-US" dirty="0">
                <a:solidFill>
                  <a:srgbClr val="595959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A9AE0562-619C-4B62-993E-5C3B4255334E}"/>
                </a:ext>
              </a:extLst>
            </p:cNvPr>
            <p:cNvSpPr/>
            <p:nvPr/>
          </p:nvSpPr>
          <p:spPr>
            <a:xfrm>
              <a:off x="5534218" y="5421426"/>
              <a:ext cx="29706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solidFill>
                    <a:srgbClr val="595959"/>
                  </a:solidFill>
                </a:rPr>
                <a:t>Lorem ipsum dolor sit </a:t>
              </a:r>
              <a:r>
                <a:rPr lang="en-US" altLang="zh-TW" dirty="0" err="1">
                  <a:solidFill>
                    <a:srgbClr val="595959"/>
                  </a:solidFill>
                </a:rPr>
                <a:t>amet</a:t>
              </a:r>
              <a:endParaRPr lang="zh-TW" altLang="en-US" dirty="0">
                <a:solidFill>
                  <a:srgbClr val="595959"/>
                </a:solidFill>
              </a:endParaRP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1634C811-70ED-4065-8161-027ED4D79724}"/>
              </a:ext>
            </a:extLst>
          </p:cNvPr>
          <p:cNvSpPr/>
          <p:nvPr/>
        </p:nvSpPr>
        <p:spPr>
          <a:xfrm>
            <a:off x="435707" y="3678390"/>
            <a:ext cx="30027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Proin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TW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zh-TW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tortor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lacinia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B4F92161-0EA3-4051-8671-FCE37730A4DD}"/>
              </a:ext>
            </a:extLst>
          </p:cNvPr>
          <p:cNvSpPr txBox="1"/>
          <p:nvPr/>
        </p:nvSpPr>
        <p:spPr>
          <a:xfrm>
            <a:off x="1169881" y="2415400"/>
            <a:ext cx="22685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3200" b="1" dirty="0">
                <a:solidFill>
                  <a:srgbClr val="EA4758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目錄</a:t>
            </a:r>
            <a:endParaRPr lang="en-US" altLang="zh-TW" sz="3200" b="1" dirty="0">
              <a:solidFill>
                <a:srgbClr val="EA4758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r>
              <a:rPr lang="en-US" altLang="zh-TW" sz="3200" b="1" dirty="0">
                <a:solidFill>
                  <a:srgbClr val="EA4758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CONTENT</a:t>
            </a:r>
            <a:endParaRPr lang="zh-TW" altLang="en-US" sz="3200" b="1" dirty="0">
              <a:solidFill>
                <a:srgbClr val="EA4758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4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99EA2DEB-222E-4A41-AFA7-A3756959DB94}"/>
              </a:ext>
            </a:extLst>
          </p:cNvPr>
          <p:cNvGrpSpPr/>
          <p:nvPr/>
        </p:nvGrpSpPr>
        <p:grpSpPr>
          <a:xfrm>
            <a:off x="335665" y="2229906"/>
            <a:ext cx="8472670" cy="4182195"/>
            <a:chOff x="335666" y="1949509"/>
            <a:chExt cx="8472670" cy="4182195"/>
          </a:xfrm>
        </p:grpSpPr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811BBB0F-A109-4B00-BCDD-3B986B5E2AB1}"/>
                </a:ext>
              </a:extLst>
            </p:cNvPr>
            <p:cNvGrpSpPr/>
            <p:nvPr/>
          </p:nvGrpSpPr>
          <p:grpSpPr>
            <a:xfrm>
              <a:off x="335666" y="1949509"/>
              <a:ext cx="8472670" cy="1362652"/>
              <a:chOff x="335666" y="1949509"/>
              <a:chExt cx="8472670" cy="1362652"/>
            </a:xfrm>
          </p:grpSpPr>
          <p:grpSp>
            <p:nvGrpSpPr>
              <p:cNvPr id="46" name="群組 45">
                <a:extLst>
                  <a:ext uri="{FF2B5EF4-FFF2-40B4-BE49-F238E27FC236}">
                    <a16:creationId xmlns:a16="http://schemas.microsoft.com/office/drawing/2014/main" id="{650D1D2E-2F2D-4A06-A948-0B78A65B69A8}"/>
                  </a:ext>
                </a:extLst>
              </p:cNvPr>
              <p:cNvGrpSpPr/>
              <p:nvPr/>
            </p:nvGrpSpPr>
            <p:grpSpPr>
              <a:xfrm>
                <a:off x="335666" y="1949509"/>
                <a:ext cx="8472670" cy="1362652"/>
                <a:chOff x="97098" y="1583749"/>
                <a:chExt cx="8472670" cy="1362652"/>
              </a:xfrm>
              <a:solidFill>
                <a:schemeClr val="tx2">
                  <a:lumMod val="40000"/>
                  <a:lumOff val="60000"/>
                </a:schemeClr>
              </a:solidFill>
            </p:grpSpPr>
            <p:grpSp>
              <p:nvGrpSpPr>
                <p:cNvPr id="60" name="群組 59">
                  <a:extLst>
                    <a:ext uri="{FF2B5EF4-FFF2-40B4-BE49-F238E27FC236}">
                      <a16:creationId xmlns:a16="http://schemas.microsoft.com/office/drawing/2014/main" id="{47F051C3-142D-42E4-9E67-B8537DCF8930}"/>
                    </a:ext>
                  </a:extLst>
                </p:cNvPr>
                <p:cNvGrpSpPr/>
                <p:nvPr/>
              </p:nvGrpSpPr>
              <p:grpSpPr>
                <a:xfrm>
                  <a:off x="97098" y="1583749"/>
                  <a:ext cx="8472670" cy="1362652"/>
                  <a:chOff x="97098" y="1583749"/>
                  <a:chExt cx="8472670" cy="1362652"/>
                </a:xfrm>
                <a:grpFill/>
              </p:grpSpPr>
              <p:sp>
                <p:nvSpPr>
                  <p:cNvPr id="64" name="矩形 63">
                    <a:extLst>
                      <a:ext uri="{FF2B5EF4-FFF2-40B4-BE49-F238E27FC236}">
                        <a16:creationId xmlns:a16="http://schemas.microsoft.com/office/drawing/2014/main" id="{9C62C66A-02E9-4A13-B9B4-0BCCF5F7DCB5}"/>
                      </a:ext>
                    </a:extLst>
                  </p:cNvPr>
                  <p:cNvSpPr/>
                  <p:nvPr/>
                </p:nvSpPr>
                <p:spPr>
                  <a:xfrm>
                    <a:off x="97098" y="1584961"/>
                    <a:ext cx="4236335" cy="1361440"/>
                  </a:xfrm>
                  <a:prstGeom prst="rect">
                    <a:avLst/>
                  </a:prstGeom>
                  <a:solidFill>
                    <a:srgbClr val="F28C8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65" name="矩形 64">
                    <a:extLst>
                      <a:ext uri="{FF2B5EF4-FFF2-40B4-BE49-F238E27FC236}">
                        <a16:creationId xmlns:a16="http://schemas.microsoft.com/office/drawing/2014/main" id="{6E8AE489-2BAC-45FE-B12C-4B9F5CD99AC0}"/>
                      </a:ext>
                    </a:extLst>
                  </p:cNvPr>
                  <p:cNvSpPr/>
                  <p:nvPr/>
                </p:nvSpPr>
                <p:spPr>
                  <a:xfrm>
                    <a:off x="4333433" y="1583749"/>
                    <a:ext cx="4236335" cy="1361440"/>
                  </a:xfrm>
                  <a:prstGeom prst="rect">
                    <a:avLst/>
                  </a:prstGeom>
                  <a:solidFill>
                    <a:srgbClr val="F28C8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61" name="群組 60">
                  <a:extLst>
                    <a:ext uri="{FF2B5EF4-FFF2-40B4-BE49-F238E27FC236}">
                      <a16:creationId xmlns:a16="http://schemas.microsoft.com/office/drawing/2014/main" id="{2CFDC146-A723-470A-B156-2CB778995505}"/>
                    </a:ext>
                  </a:extLst>
                </p:cNvPr>
                <p:cNvGrpSpPr/>
                <p:nvPr/>
              </p:nvGrpSpPr>
              <p:grpSpPr>
                <a:xfrm>
                  <a:off x="3499418" y="1583749"/>
                  <a:ext cx="1668030" cy="1361440"/>
                  <a:chOff x="3499418" y="1583749"/>
                  <a:chExt cx="1668030" cy="1361440"/>
                </a:xfrm>
                <a:grpFill/>
              </p:grpSpPr>
              <p:cxnSp>
                <p:nvCxnSpPr>
                  <p:cNvPr id="62" name="直線接點 61">
                    <a:extLst>
                      <a:ext uri="{FF2B5EF4-FFF2-40B4-BE49-F238E27FC236}">
                        <a16:creationId xmlns:a16="http://schemas.microsoft.com/office/drawing/2014/main" id="{7E5AE4DA-A707-41F7-A1B2-B112FB2AEF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33433" y="1583749"/>
                    <a:ext cx="0" cy="1361440"/>
                  </a:xfrm>
                  <a:prstGeom prst="line">
                    <a:avLst/>
                  </a:prstGeom>
                  <a:grpFill/>
                  <a:ln w="28575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線接點 62">
                    <a:extLst>
                      <a:ext uri="{FF2B5EF4-FFF2-40B4-BE49-F238E27FC236}">
                        <a16:creationId xmlns:a16="http://schemas.microsoft.com/office/drawing/2014/main" id="{3FF2B9CF-ECEB-4915-94F0-946611274683}"/>
                      </a:ext>
                    </a:extLst>
                  </p:cNvPr>
                  <p:cNvCxnSpPr>
                    <a:cxnSpLocks/>
                    <a:stCxn id="52" idx="2"/>
                    <a:endCxn id="58" idx="6"/>
                  </p:cNvCxnSpPr>
                  <p:nvPr/>
                </p:nvCxnSpPr>
                <p:spPr>
                  <a:xfrm flipH="1">
                    <a:off x="3499418" y="2264469"/>
                    <a:ext cx="1668030" cy="0"/>
                  </a:xfrm>
                  <a:prstGeom prst="line">
                    <a:avLst/>
                  </a:prstGeom>
                  <a:grpFill/>
                  <a:ln w="28575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7" name="群組 46">
                <a:extLst>
                  <a:ext uri="{FF2B5EF4-FFF2-40B4-BE49-F238E27FC236}">
                    <a16:creationId xmlns:a16="http://schemas.microsoft.com/office/drawing/2014/main" id="{31CE1F10-D6AE-47A3-A029-35832D7B1EDA}"/>
                  </a:ext>
                </a:extLst>
              </p:cNvPr>
              <p:cNvGrpSpPr/>
              <p:nvPr/>
            </p:nvGrpSpPr>
            <p:grpSpPr>
              <a:xfrm>
                <a:off x="723761" y="2153999"/>
                <a:ext cx="3014225" cy="775500"/>
                <a:chOff x="723761" y="2153999"/>
                <a:chExt cx="3014225" cy="775500"/>
              </a:xfrm>
            </p:grpSpPr>
            <p:grpSp>
              <p:nvGrpSpPr>
                <p:cNvPr id="54" name="群組 53">
                  <a:extLst>
                    <a:ext uri="{FF2B5EF4-FFF2-40B4-BE49-F238E27FC236}">
                      <a16:creationId xmlns:a16="http://schemas.microsoft.com/office/drawing/2014/main" id="{4AA8B155-EEC1-4DDE-88CE-FE560756E465}"/>
                    </a:ext>
                  </a:extLst>
                </p:cNvPr>
                <p:cNvGrpSpPr/>
                <p:nvPr/>
              </p:nvGrpSpPr>
              <p:grpSpPr>
                <a:xfrm>
                  <a:off x="3139446" y="2330959"/>
                  <a:ext cx="598540" cy="598540"/>
                  <a:chOff x="1848481" y="2809240"/>
                  <a:chExt cx="782320" cy="782320"/>
                </a:xfrm>
              </p:grpSpPr>
              <p:sp>
                <p:nvSpPr>
                  <p:cNvPr id="58" name="橢圓 57">
                    <a:extLst>
                      <a:ext uri="{FF2B5EF4-FFF2-40B4-BE49-F238E27FC236}">
                        <a16:creationId xmlns:a16="http://schemas.microsoft.com/office/drawing/2014/main" id="{995B968B-B533-40E0-A6FD-D4181E5F7661}"/>
                      </a:ext>
                    </a:extLst>
                  </p:cNvPr>
                  <p:cNvSpPr/>
                  <p:nvPr/>
                </p:nvSpPr>
                <p:spPr>
                  <a:xfrm>
                    <a:off x="1848481" y="2809240"/>
                    <a:ext cx="782320" cy="782320"/>
                  </a:xfrm>
                  <a:prstGeom prst="ellipse">
                    <a:avLst/>
                  </a:prstGeom>
                  <a:solidFill>
                    <a:srgbClr val="BC364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dirty="0"/>
                  </a:p>
                </p:txBody>
              </p:sp>
              <p:sp>
                <p:nvSpPr>
                  <p:cNvPr id="59" name="thumb-up-sign_17304">
                    <a:extLst>
                      <a:ext uri="{FF2B5EF4-FFF2-40B4-BE49-F238E27FC236}">
                        <a16:creationId xmlns:a16="http://schemas.microsoft.com/office/drawing/2014/main" id="{DFEDD4D4-FAA6-4552-9198-B723A5A37D5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029994" y="2957657"/>
                    <a:ext cx="440891" cy="424607"/>
                  </a:xfrm>
                  <a:custGeom>
                    <a:avLst/>
                    <a:gdLst>
                      <a:gd name="connsiteX0" fmla="*/ 42291 w 603758"/>
                      <a:gd name="connsiteY0" fmla="*/ 215366 h 581459"/>
                      <a:gd name="connsiteX1" fmla="*/ 142460 w 603758"/>
                      <a:gd name="connsiteY1" fmla="*/ 215366 h 581459"/>
                      <a:gd name="connsiteX2" fmla="*/ 178107 w 603758"/>
                      <a:gd name="connsiteY2" fmla="*/ 263472 h 581459"/>
                      <a:gd name="connsiteX3" fmla="*/ 178107 w 603758"/>
                      <a:gd name="connsiteY3" fmla="*/ 537308 h 581459"/>
                      <a:gd name="connsiteX4" fmla="*/ 142460 w 603758"/>
                      <a:gd name="connsiteY4" fmla="*/ 581459 h 581459"/>
                      <a:gd name="connsiteX5" fmla="*/ 42291 w 603758"/>
                      <a:gd name="connsiteY5" fmla="*/ 581459 h 581459"/>
                      <a:gd name="connsiteX6" fmla="*/ 0 w 603758"/>
                      <a:gd name="connsiteY6" fmla="*/ 537308 h 581459"/>
                      <a:gd name="connsiteX7" fmla="*/ 0 w 603758"/>
                      <a:gd name="connsiteY7" fmla="*/ 263472 h 581459"/>
                      <a:gd name="connsiteX8" fmla="*/ 42291 w 603758"/>
                      <a:gd name="connsiteY8" fmla="*/ 215366 h 581459"/>
                      <a:gd name="connsiteX9" fmla="*/ 337478 w 603758"/>
                      <a:gd name="connsiteY9" fmla="*/ 0 h 581459"/>
                      <a:gd name="connsiteX10" fmla="*/ 382709 w 603758"/>
                      <a:gd name="connsiteY10" fmla="*/ 22074 h 581459"/>
                      <a:gd name="connsiteX11" fmla="*/ 382837 w 603758"/>
                      <a:gd name="connsiteY11" fmla="*/ 21564 h 581459"/>
                      <a:gd name="connsiteX12" fmla="*/ 414525 w 603758"/>
                      <a:gd name="connsiteY12" fmla="*/ 215384 h 581459"/>
                      <a:gd name="connsiteX13" fmla="*/ 546643 w 603758"/>
                      <a:gd name="connsiteY13" fmla="*/ 215384 h 581459"/>
                      <a:gd name="connsiteX14" fmla="*/ 587020 w 603758"/>
                      <a:gd name="connsiteY14" fmla="*/ 233247 h 581459"/>
                      <a:gd name="connsiteX15" fmla="*/ 603758 w 603758"/>
                      <a:gd name="connsiteY15" fmla="*/ 274844 h 581459"/>
                      <a:gd name="connsiteX16" fmla="*/ 585870 w 603758"/>
                      <a:gd name="connsiteY16" fmla="*/ 316313 h 581459"/>
                      <a:gd name="connsiteX17" fmla="*/ 603758 w 603758"/>
                      <a:gd name="connsiteY17" fmla="*/ 357654 h 581459"/>
                      <a:gd name="connsiteX18" fmla="*/ 585870 w 603758"/>
                      <a:gd name="connsiteY18" fmla="*/ 399123 h 581459"/>
                      <a:gd name="connsiteX19" fmla="*/ 603758 w 603758"/>
                      <a:gd name="connsiteY19" fmla="*/ 440592 h 581459"/>
                      <a:gd name="connsiteX20" fmla="*/ 584720 w 603758"/>
                      <a:gd name="connsiteY20" fmla="*/ 483082 h 581459"/>
                      <a:gd name="connsiteX21" fmla="*/ 601586 w 603758"/>
                      <a:gd name="connsiteY21" fmla="*/ 523530 h 581459"/>
                      <a:gd name="connsiteX22" fmla="*/ 550349 w 603758"/>
                      <a:gd name="connsiteY22" fmla="*/ 580438 h 581459"/>
                      <a:gd name="connsiteX23" fmla="*/ 546643 w 603758"/>
                      <a:gd name="connsiteY23" fmla="*/ 581459 h 581459"/>
                      <a:gd name="connsiteX24" fmla="*/ 237814 w 603758"/>
                      <a:gd name="connsiteY24" fmla="*/ 581459 h 581459"/>
                      <a:gd name="connsiteX25" fmla="*/ 188621 w 603758"/>
                      <a:gd name="connsiteY25" fmla="*/ 535779 h 581459"/>
                      <a:gd name="connsiteX26" fmla="*/ 188621 w 603758"/>
                      <a:gd name="connsiteY26" fmla="*/ 262339 h 581459"/>
                      <a:gd name="connsiteX27" fmla="*/ 233214 w 603758"/>
                      <a:gd name="connsiteY27" fmla="*/ 216660 h 581459"/>
                      <a:gd name="connsiteX28" fmla="*/ 237814 w 603758"/>
                      <a:gd name="connsiteY28" fmla="*/ 215384 h 581459"/>
                      <a:gd name="connsiteX29" fmla="*/ 242158 w 603758"/>
                      <a:gd name="connsiteY29" fmla="*/ 215384 h 581459"/>
                      <a:gd name="connsiteX30" fmla="*/ 250591 w 603758"/>
                      <a:gd name="connsiteY30" fmla="*/ 211683 h 581459"/>
                      <a:gd name="connsiteX31" fmla="*/ 254297 w 603758"/>
                      <a:gd name="connsiteY31" fmla="*/ 205686 h 581459"/>
                      <a:gd name="connsiteX32" fmla="*/ 280618 w 603758"/>
                      <a:gd name="connsiteY32" fmla="*/ 69413 h 581459"/>
                      <a:gd name="connsiteX33" fmla="*/ 280618 w 603758"/>
                      <a:gd name="connsiteY33" fmla="*/ 63033 h 581459"/>
                      <a:gd name="connsiteX34" fmla="*/ 280363 w 603758"/>
                      <a:gd name="connsiteY34" fmla="*/ 57291 h 581459"/>
                      <a:gd name="connsiteX35" fmla="*/ 337478 w 603758"/>
                      <a:gd name="connsiteY35" fmla="*/ 0 h 581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603758" h="581459">
                        <a:moveTo>
                          <a:pt x="42291" y="215366"/>
                        </a:moveTo>
                        <a:lnTo>
                          <a:pt x="142460" y="215366"/>
                        </a:lnTo>
                        <a:cubicBezTo>
                          <a:pt x="162903" y="215366"/>
                          <a:pt x="178107" y="239738"/>
                          <a:pt x="178107" y="263472"/>
                        </a:cubicBezTo>
                        <a:lnTo>
                          <a:pt x="178107" y="537308"/>
                        </a:lnTo>
                        <a:cubicBezTo>
                          <a:pt x="178107" y="561043"/>
                          <a:pt x="162903" y="581459"/>
                          <a:pt x="142460" y="581459"/>
                        </a:cubicBezTo>
                        <a:lnTo>
                          <a:pt x="42291" y="581459"/>
                        </a:lnTo>
                        <a:cubicBezTo>
                          <a:pt x="21848" y="581459"/>
                          <a:pt x="0" y="561043"/>
                          <a:pt x="0" y="537308"/>
                        </a:cubicBezTo>
                        <a:lnTo>
                          <a:pt x="0" y="263472"/>
                        </a:lnTo>
                        <a:cubicBezTo>
                          <a:pt x="0" y="239738"/>
                          <a:pt x="21848" y="215366"/>
                          <a:pt x="42291" y="215366"/>
                        </a:cubicBezTo>
                        <a:close/>
                        <a:moveTo>
                          <a:pt x="337478" y="0"/>
                        </a:moveTo>
                        <a:cubicBezTo>
                          <a:pt x="355110" y="0"/>
                          <a:pt x="371849" y="8039"/>
                          <a:pt x="382709" y="22074"/>
                        </a:cubicBezTo>
                        <a:cubicBezTo>
                          <a:pt x="382709" y="22074"/>
                          <a:pt x="382837" y="21564"/>
                          <a:pt x="382837" y="21564"/>
                        </a:cubicBezTo>
                        <a:cubicBezTo>
                          <a:pt x="385904" y="25009"/>
                          <a:pt x="451452" y="100291"/>
                          <a:pt x="414525" y="215384"/>
                        </a:cubicBezTo>
                        <a:lnTo>
                          <a:pt x="546643" y="215384"/>
                        </a:lnTo>
                        <a:cubicBezTo>
                          <a:pt x="561848" y="215384"/>
                          <a:pt x="576159" y="222529"/>
                          <a:pt x="587020" y="233247"/>
                        </a:cubicBezTo>
                        <a:cubicBezTo>
                          <a:pt x="597753" y="244093"/>
                          <a:pt x="603758" y="259660"/>
                          <a:pt x="603758" y="274844"/>
                        </a:cubicBezTo>
                        <a:cubicBezTo>
                          <a:pt x="603758" y="291176"/>
                          <a:pt x="596858" y="305850"/>
                          <a:pt x="585870" y="316313"/>
                        </a:cubicBezTo>
                        <a:cubicBezTo>
                          <a:pt x="596858" y="326648"/>
                          <a:pt x="603758" y="341449"/>
                          <a:pt x="603758" y="357654"/>
                        </a:cubicBezTo>
                        <a:cubicBezTo>
                          <a:pt x="603758" y="373986"/>
                          <a:pt x="596858" y="388660"/>
                          <a:pt x="585870" y="399123"/>
                        </a:cubicBezTo>
                        <a:cubicBezTo>
                          <a:pt x="596858" y="409458"/>
                          <a:pt x="603758" y="424260"/>
                          <a:pt x="603758" y="440592"/>
                        </a:cubicBezTo>
                        <a:cubicBezTo>
                          <a:pt x="603758" y="457435"/>
                          <a:pt x="596475" y="472619"/>
                          <a:pt x="584720" y="483082"/>
                        </a:cubicBezTo>
                        <a:cubicBezTo>
                          <a:pt x="595197" y="493417"/>
                          <a:pt x="601586" y="507836"/>
                          <a:pt x="601586" y="523530"/>
                        </a:cubicBezTo>
                        <a:cubicBezTo>
                          <a:pt x="601586" y="552877"/>
                          <a:pt x="579353" y="577503"/>
                          <a:pt x="550349" y="580438"/>
                        </a:cubicBezTo>
                        <a:cubicBezTo>
                          <a:pt x="549199" y="580821"/>
                          <a:pt x="547921" y="581459"/>
                          <a:pt x="546643" y="581459"/>
                        </a:cubicBezTo>
                        <a:lnTo>
                          <a:pt x="237814" y="581459"/>
                        </a:lnTo>
                        <a:cubicBezTo>
                          <a:pt x="213154" y="581459"/>
                          <a:pt x="188621" y="560405"/>
                          <a:pt x="188621" y="535779"/>
                        </a:cubicBezTo>
                        <a:lnTo>
                          <a:pt x="188621" y="262339"/>
                        </a:lnTo>
                        <a:cubicBezTo>
                          <a:pt x="188621" y="238606"/>
                          <a:pt x="209448" y="217935"/>
                          <a:pt x="233214" y="216660"/>
                        </a:cubicBezTo>
                        <a:cubicBezTo>
                          <a:pt x="233981" y="216660"/>
                          <a:pt x="237047" y="215384"/>
                          <a:pt x="237814" y="215384"/>
                        </a:cubicBezTo>
                        <a:lnTo>
                          <a:pt x="242158" y="215384"/>
                        </a:lnTo>
                        <a:cubicBezTo>
                          <a:pt x="245480" y="215384"/>
                          <a:pt x="248419" y="214235"/>
                          <a:pt x="250591" y="211683"/>
                        </a:cubicBezTo>
                        <a:cubicBezTo>
                          <a:pt x="251869" y="209386"/>
                          <a:pt x="253019" y="208111"/>
                          <a:pt x="254297" y="205686"/>
                        </a:cubicBezTo>
                        <a:cubicBezTo>
                          <a:pt x="268863" y="176211"/>
                          <a:pt x="291607" y="119431"/>
                          <a:pt x="280618" y="69413"/>
                        </a:cubicBezTo>
                        <a:cubicBezTo>
                          <a:pt x="280235" y="67244"/>
                          <a:pt x="280235" y="65074"/>
                          <a:pt x="280618" y="63033"/>
                        </a:cubicBezTo>
                        <a:cubicBezTo>
                          <a:pt x="280490" y="61119"/>
                          <a:pt x="280363" y="59077"/>
                          <a:pt x="280363" y="57291"/>
                        </a:cubicBezTo>
                        <a:cubicBezTo>
                          <a:pt x="280363" y="25775"/>
                          <a:pt x="305917" y="0"/>
                          <a:pt x="33747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</p:sp>
            </p:grpSp>
            <p:grpSp>
              <p:nvGrpSpPr>
                <p:cNvPr id="55" name="群組 54">
                  <a:extLst>
                    <a:ext uri="{FF2B5EF4-FFF2-40B4-BE49-F238E27FC236}">
                      <a16:creationId xmlns:a16="http://schemas.microsoft.com/office/drawing/2014/main" id="{09EE41BD-D1F1-4A42-8EDB-C164E57DF816}"/>
                    </a:ext>
                  </a:extLst>
                </p:cNvPr>
                <p:cNvGrpSpPr/>
                <p:nvPr/>
              </p:nvGrpSpPr>
              <p:grpSpPr>
                <a:xfrm>
                  <a:off x="723761" y="2153999"/>
                  <a:ext cx="2379015" cy="681978"/>
                  <a:chOff x="723761" y="2153999"/>
                  <a:chExt cx="2379015" cy="681978"/>
                </a:xfrm>
              </p:grpSpPr>
              <p:sp>
                <p:nvSpPr>
                  <p:cNvPr id="56" name="文字方塊 55">
                    <a:extLst>
                      <a:ext uri="{FF2B5EF4-FFF2-40B4-BE49-F238E27FC236}">
                        <a16:creationId xmlns:a16="http://schemas.microsoft.com/office/drawing/2014/main" id="{AB7D649B-AC01-456F-ACE4-71281A6808D0}"/>
                      </a:ext>
                    </a:extLst>
                  </p:cNvPr>
                  <p:cNvSpPr txBox="1"/>
                  <p:nvPr/>
                </p:nvSpPr>
                <p:spPr>
                  <a:xfrm>
                    <a:off x="1954705" y="2153999"/>
                    <a:ext cx="114807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b="1" dirty="0">
                        <a:solidFill>
                          <a:schemeClr val="bg1"/>
                        </a:solidFill>
                        <a:latin typeface="+mn-ea"/>
                      </a:rPr>
                      <a:t>01.</a:t>
                    </a:r>
                    <a:r>
                      <a:rPr lang="zh-TW" altLang="en-US" b="1" dirty="0">
                        <a:solidFill>
                          <a:schemeClr val="bg1"/>
                        </a:solidFill>
                        <a:latin typeface="+mn-ea"/>
                      </a:rPr>
                      <a:t>計畫</a:t>
                    </a:r>
                    <a:r>
                      <a:rPr lang="en-US" altLang="zh-TW" b="1" dirty="0">
                        <a:solidFill>
                          <a:schemeClr val="bg1"/>
                        </a:solidFill>
                        <a:latin typeface="+mn-ea"/>
                      </a:rPr>
                      <a:t>A</a:t>
                    </a:r>
                    <a:endParaRPr lang="zh-TW" altLang="en-US" b="1" dirty="0">
                      <a:solidFill>
                        <a:schemeClr val="bg1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57" name="文字方塊 56">
                    <a:extLst>
                      <a:ext uri="{FF2B5EF4-FFF2-40B4-BE49-F238E27FC236}">
                        <a16:creationId xmlns:a16="http://schemas.microsoft.com/office/drawing/2014/main" id="{4C8BCCBD-960D-4BD5-93E9-82FB0510DB01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61" y="2497423"/>
                    <a:ext cx="595035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TW" altLang="en-US" sz="1600" dirty="0">
                        <a:solidFill>
                          <a:schemeClr val="bg1"/>
                        </a:solidFill>
                        <a:latin typeface="+mn-ea"/>
                      </a:rPr>
                      <a:t>內文</a:t>
                    </a:r>
                  </a:p>
                </p:txBody>
              </p:sp>
            </p:grpSp>
          </p:grpSp>
          <p:grpSp>
            <p:nvGrpSpPr>
              <p:cNvPr id="48" name="群組 47">
                <a:extLst>
                  <a:ext uri="{FF2B5EF4-FFF2-40B4-BE49-F238E27FC236}">
                    <a16:creationId xmlns:a16="http://schemas.microsoft.com/office/drawing/2014/main" id="{44C1F5E7-8EC6-43EA-A94F-1A8A8725E336}"/>
                  </a:ext>
                </a:extLst>
              </p:cNvPr>
              <p:cNvGrpSpPr/>
              <p:nvPr/>
            </p:nvGrpSpPr>
            <p:grpSpPr>
              <a:xfrm>
                <a:off x="5406016" y="2153999"/>
                <a:ext cx="1783281" cy="775500"/>
                <a:chOff x="5406016" y="2153999"/>
                <a:chExt cx="1783281" cy="775500"/>
              </a:xfrm>
            </p:grpSpPr>
            <p:grpSp>
              <p:nvGrpSpPr>
                <p:cNvPr id="49" name="群組 48">
                  <a:extLst>
                    <a:ext uri="{FF2B5EF4-FFF2-40B4-BE49-F238E27FC236}">
                      <a16:creationId xmlns:a16="http://schemas.microsoft.com/office/drawing/2014/main" id="{95E17300-32FB-4543-85AB-20BA6EFCD0B4}"/>
                    </a:ext>
                  </a:extLst>
                </p:cNvPr>
                <p:cNvGrpSpPr/>
                <p:nvPr/>
              </p:nvGrpSpPr>
              <p:grpSpPr>
                <a:xfrm>
                  <a:off x="5406016" y="2330959"/>
                  <a:ext cx="598540" cy="598540"/>
                  <a:chOff x="6111240" y="2809240"/>
                  <a:chExt cx="782320" cy="782320"/>
                </a:xfrm>
              </p:grpSpPr>
              <p:sp>
                <p:nvSpPr>
                  <p:cNvPr id="52" name="橢圓 51">
                    <a:extLst>
                      <a:ext uri="{FF2B5EF4-FFF2-40B4-BE49-F238E27FC236}">
                        <a16:creationId xmlns:a16="http://schemas.microsoft.com/office/drawing/2014/main" id="{9B4A6C1F-0D45-413A-AB49-2B97AAA046E7}"/>
                      </a:ext>
                    </a:extLst>
                  </p:cNvPr>
                  <p:cNvSpPr/>
                  <p:nvPr/>
                </p:nvSpPr>
                <p:spPr>
                  <a:xfrm>
                    <a:off x="6111240" y="2809240"/>
                    <a:ext cx="782320" cy="782320"/>
                  </a:xfrm>
                  <a:prstGeom prst="ellipse">
                    <a:avLst/>
                  </a:prstGeom>
                  <a:solidFill>
                    <a:srgbClr val="7F7F7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53" name="thumb-up-sign_17304">
                    <a:extLst>
                      <a:ext uri="{FF2B5EF4-FFF2-40B4-BE49-F238E27FC236}">
                        <a16:creationId xmlns:a16="http://schemas.microsoft.com/office/drawing/2014/main" id="{060B7E4D-076E-46DA-9D6E-70443481BFA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flipH="1" flipV="1">
                    <a:off x="6281954" y="3004393"/>
                    <a:ext cx="440891" cy="424607"/>
                  </a:xfrm>
                  <a:custGeom>
                    <a:avLst/>
                    <a:gdLst>
                      <a:gd name="connsiteX0" fmla="*/ 42291 w 603758"/>
                      <a:gd name="connsiteY0" fmla="*/ 215366 h 581459"/>
                      <a:gd name="connsiteX1" fmla="*/ 142460 w 603758"/>
                      <a:gd name="connsiteY1" fmla="*/ 215366 h 581459"/>
                      <a:gd name="connsiteX2" fmla="*/ 178107 w 603758"/>
                      <a:gd name="connsiteY2" fmla="*/ 263472 h 581459"/>
                      <a:gd name="connsiteX3" fmla="*/ 178107 w 603758"/>
                      <a:gd name="connsiteY3" fmla="*/ 537308 h 581459"/>
                      <a:gd name="connsiteX4" fmla="*/ 142460 w 603758"/>
                      <a:gd name="connsiteY4" fmla="*/ 581459 h 581459"/>
                      <a:gd name="connsiteX5" fmla="*/ 42291 w 603758"/>
                      <a:gd name="connsiteY5" fmla="*/ 581459 h 581459"/>
                      <a:gd name="connsiteX6" fmla="*/ 0 w 603758"/>
                      <a:gd name="connsiteY6" fmla="*/ 537308 h 581459"/>
                      <a:gd name="connsiteX7" fmla="*/ 0 w 603758"/>
                      <a:gd name="connsiteY7" fmla="*/ 263472 h 581459"/>
                      <a:gd name="connsiteX8" fmla="*/ 42291 w 603758"/>
                      <a:gd name="connsiteY8" fmla="*/ 215366 h 581459"/>
                      <a:gd name="connsiteX9" fmla="*/ 337478 w 603758"/>
                      <a:gd name="connsiteY9" fmla="*/ 0 h 581459"/>
                      <a:gd name="connsiteX10" fmla="*/ 382709 w 603758"/>
                      <a:gd name="connsiteY10" fmla="*/ 22074 h 581459"/>
                      <a:gd name="connsiteX11" fmla="*/ 382837 w 603758"/>
                      <a:gd name="connsiteY11" fmla="*/ 21564 h 581459"/>
                      <a:gd name="connsiteX12" fmla="*/ 414525 w 603758"/>
                      <a:gd name="connsiteY12" fmla="*/ 215384 h 581459"/>
                      <a:gd name="connsiteX13" fmla="*/ 546643 w 603758"/>
                      <a:gd name="connsiteY13" fmla="*/ 215384 h 581459"/>
                      <a:gd name="connsiteX14" fmla="*/ 587020 w 603758"/>
                      <a:gd name="connsiteY14" fmla="*/ 233247 h 581459"/>
                      <a:gd name="connsiteX15" fmla="*/ 603758 w 603758"/>
                      <a:gd name="connsiteY15" fmla="*/ 274844 h 581459"/>
                      <a:gd name="connsiteX16" fmla="*/ 585870 w 603758"/>
                      <a:gd name="connsiteY16" fmla="*/ 316313 h 581459"/>
                      <a:gd name="connsiteX17" fmla="*/ 603758 w 603758"/>
                      <a:gd name="connsiteY17" fmla="*/ 357654 h 581459"/>
                      <a:gd name="connsiteX18" fmla="*/ 585870 w 603758"/>
                      <a:gd name="connsiteY18" fmla="*/ 399123 h 581459"/>
                      <a:gd name="connsiteX19" fmla="*/ 603758 w 603758"/>
                      <a:gd name="connsiteY19" fmla="*/ 440592 h 581459"/>
                      <a:gd name="connsiteX20" fmla="*/ 584720 w 603758"/>
                      <a:gd name="connsiteY20" fmla="*/ 483082 h 581459"/>
                      <a:gd name="connsiteX21" fmla="*/ 601586 w 603758"/>
                      <a:gd name="connsiteY21" fmla="*/ 523530 h 581459"/>
                      <a:gd name="connsiteX22" fmla="*/ 550349 w 603758"/>
                      <a:gd name="connsiteY22" fmla="*/ 580438 h 581459"/>
                      <a:gd name="connsiteX23" fmla="*/ 546643 w 603758"/>
                      <a:gd name="connsiteY23" fmla="*/ 581459 h 581459"/>
                      <a:gd name="connsiteX24" fmla="*/ 237814 w 603758"/>
                      <a:gd name="connsiteY24" fmla="*/ 581459 h 581459"/>
                      <a:gd name="connsiteX25" fmla="*/ 188621 w 603758"/>
                      <a:gd name="connsiteY25" fmla="*/ 535779 h 581459"/>
                      <a:gd name="connsiteX26" fmla="*/ 188621 w 603758"/>
                      <a:gd name="connsiteY26" fmla="*/ 262339 h 581459"/>
                      <a:gd name="connsiteX27" fmla="*/ 233214 w 603758"/>
                      <a:gd name="connsiteY27" fmla="*/ 216660 h 581459"/>
                      <a:gd name="connsiteX28" fmla="*/ 237814 w 603758"/>
                      <a:gd name="connsiteY28" fmla="*/ 215384 h 581459"/>
                      <a:gd name="connsiteX29" fmla="*/ 242158 w 603758"/>
                      <a:gd name="connsiteY29" fmla="*/ 215384 h 581459"/>
                      <a:gd name="connsiteX30" fmla="*/ 250591 w 603758"/>
                      <a:gd name="connsiteY30" fmla="*/ 211683 h 581459"/>
                      <a:gd name="connsiteX31" fmla="*/ 254297 w 603758"/>
                      <a:gd name="connsiteY31" fmla="*/ 205686 h 581459"/>
                      <a:gd name="connsiteX32" fmla="*/ 280618 w 603758"/>
                      <a:gd name="connsiteY32" fmla="*/ 69413 h 581459"/>
                      <a:gd name="connsiteX33" fmla="*/ 280618 w 603758"/>
                      <a:gd name="connsiteY33" fmla="*/ 63033 h 581459"/>
                      <a:gd name="connsiteX34" fmla="*/ 280363 w 603758"/>
                      <a:gd name="connsiteY34" fmla="*/ 57291 h 581459"/>
                      <a:gd name="connsiteX35" fmla="*/ 337478 w 603758"/>
                      <a:gd name="connsiteY35" fmla="*/ 0 h 581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603758" h="581459">
                        <a:moveTo>
                          <a:pt x="42291" y="215366"/>
                        </a:moveTo>
                        <a:lnTo>
                          <a:pt x="142460" y="215366"/>
                        </a:lnTo>
                        <a:cubicBezTo>
                          <a:pt x="162903" y="215366"/>
                          <a:pt x="178107" y="239738"/>
                          <a:pt x="178107" y="263472"/>
                        </a:cubicBezTo>
                        <a:lnTo>
                          <a:pt x="178107" y="537308"/>
                        </a:lnTo>
                        <a:cubicBezTo>
                          <a:pt x="178107" y="561043"/>
                          <a:pt x="162903" y="581459"/>
                          <a:pt x="142460" y="581459"/>
                        </a:cubicBezTo>
                        <a:lnTo>
                          <a:pt x="42291" y="581459"/>
                        </a:lnTo>
                        <a:cubicBezTo>
                          <a:pt x="21848" y="581459"/>
                          <a:pt x="0" y="561043"/>
                          <a:pt x="0" y="537308"/>
                        </a:cubicBezTo>
                        <a:lnTo>
                          <a:pt x="0" y="263472"/>
                        </a:lnTo>
                        <a:cubicBezTo>
                          <a:pt x="0" y="239738"/>
                          <a:pt x="21848" y="215366"/>
                          <a:pt x="42291" y="215366"/>
                        </a:cubicBezTo>
                        <a:close/>
                        <a:moveTo>
                          <a:pt x="337478" y="0"/>
                        </a:moveTo>
                        <a:cubicBezTo>
                          <a:pt x="355110" y="0"/>
                          <a:pt x="371849" y="8039"/>
                          <a:pt x="382709" y="22074"/>
                        </a:cubicBezTo>
                        <a:cubicBezTo>
                          <a:pt x="382709" y="22074"/>
                          <a:pt x="382837" y="21564"/>
                          <a:pt x="382837" y="21564"/>
                        </a:cubicBezTo>
                        <a:cubicBezTo>
                          <a:pt x="385904" y="25009"/>
                          <a:pt x="451452" y="100291"/>
                          <a:pt x="414525" y="215384"/>
                        </a:cubicBezTo>
                        <a:lnTo>
                          <a:pt x="546643" y="215384"/>
                        </a:lnTo>
                        <a:cubicBezTo>
                          <a:pt x="561848" y="215384"/>
                          <a:pt x="576159" y="222529"/>
                          <a:pt x="587020" y="233247"/>
                        </a:cubicBezTo>
                        <a:cubicBezTo>
                          <a:pt x="597753" y="244093"/>
                          <a:pt x="603758" y="259660"/>
                          <a:pt x="603758" y="274844"/>
                        </a:cubicBezTo>
                        <a:cubicBezTo>
                          <a:pt x="603758" y="291176"/>
                          <a:pt x="596858" y="305850"/>
                          <a:pt x="585870" y="316313"/>
                        </a:cubicBezTo>
                        <a:cubicBezTo>
                          <a:pt x="596858" y="326648"/>
                          <a:pt x="603758" y="341449"/>
                          <a:pt x="603758" y="357654"/>
                        </a:cubicBezTo>
                        <a:cubicBezTo>
                          <a:pt x="603758" y="373986"/>
                          <a:pt x="596858" y="388660"/>
                          <a:pt x="585870" y="399123"/>
                        </a:cubicBezTo>
                        <a:cubicBezTo>
                          <a:pt x="596858" y="409458"/>
                          <a:pt x="603758" y="424260"/>
                          <a:pt x="603758" y="440592"/>
                        </a:cubicBezTo>
                        <a:cubicBezTo>
                          <a:pt x="603758" y="457435"/>
                          <a:pt x="596475" y="472619"/>
                          <a:pt x="584720" y="483082"/>
                        </a:cubicBezTo>
                        <a:cubicBezTo>
                          <a:pt x="595197" y="493417"/>
                          <a:pt x="601586" y="507836"/>
                          <a:pt x="601586" y="523530"/>
                        </a:cubicBezTo>
                        <a:cubicBezTo>
                          <a:pt x="601586" y="552877"/>
                          <a:pt x="579353" y="577503"/>
                          <a:pt x="550349" y="580438"/>
                        </a:cubicBezTo>
                        <a:cubicBezTo>
                          <a:pt x="549199" y="580821"/>
                          <a:pt x="547921" y="581459"/>
                          <a:pt x="546643" y="581459"/>
                        </a:cubicBezTo>
                        <a:lnTo>
                          <a:pt x="237814" y="581459"/>
                        </a:lnTo>
                        <a:cubicBezTo>
                          <a:pt x="213154" y="581459"/>
                          <a:pt x="188621" y="560405"/>
                          <a:pt x="188621" y="535779"/>
                        </a:cubicBezTo>
                        <a:lnTo>
                          <a:pt x="188621" y="262339"/>
                        </a:lnTo>
                        <a:cubicBezTo>
                          <a:pt x="188621" y="238606"/>
                          <a:pt x="209448" y="217935"/>
                          <a:pt x="233214" y="216660"/>
                        </a:cubicBezTo>
                        <a:cubicBezTo>
                          <a:pt x="233981" y="216660"/>
                          <a:pt x="237047" y="215384"/>
                          <a:pt x="237814" y="215384"/>
                        </a:cubicBezTo>
                        <a:lnTo>
                          <a:pt x="242158" y="215384"/>
                        </a:lnTo>
                        <a:cubicBezTo>
                          <a:pt x="245480" y="215384"/>
                          <a:pt x="248419" y="214235"/>
                          <a:pt x="250591" y="211683"/>
                        </a:cubicBezTo>
                        <a:cubicBezTo>
                          <a:pt x="251869" y="209386"/>
                          <a:pt x="253019" y="208111"/>
                          <a:pt x="254297" y="205686"/>
                        </a:cubicBezTo>
                        <a:cubicBezTo>
                          <a:pt x="268863" y="176211"/>
                          <a:pt x="291607" y="119431"/>
                          <a:pt x="280618" y="69413"/>
                        </a:cubicBezTo>
                        <a:cubicBezTo>
                          <a:pt x="280235" y="67244"/>
                          <a:pt x="280235" y="65074"/>
                          <a:pt x="280618" y="63033"/>
                        </a:cubicBezTo>
                        <a:cubicBezTo>
                          <a:pt x="280490" y="61119"/>
                          <a:pt x="280363" y="59077"/>
                          <a:pt x="280363" y="57291"/>
                        </a:cubicBezTo>
                        <a:cubicBezTo>
                          <a:pt x="280363" y="25775"/>
                          <a:pt x="305917" y="0"/>
                          <a:pt x="33747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</p:sp>
            </p:grpSp>
            <p:sp>
              <p:nvSpPr>
                <p:cNvPr id="50" name="文字方塊 49">
                  <a:extLst>
                    <a:ext uri="{FF2B5EF4-FFF2-40B4-BE49-F238E27FC236}">
                      <a16:creationId xmlns:a16="http://schemas.microsoft.com/office/drawing/2014/main" id="{DD978BBA-7D1C-46B5-8637-B4603147EEF7}"/>
                    </a:ext>
                  </a:extLst>
                </p:cNvPr>
                <p:cNvSpPr txBox="1"/>
                <p:nvPr/>
              </p:nvSpPr>
              <p:spPr>
                <a:xfrm>
                  <a:off x="6041226" y="2153999"/>
                  <a:ext cx="11480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b="1" dirty="0">
                      <a:solidFill>
                        <a:schemeClr val="bg1"/>
                      </a:solidFill>
                      <a:latin typeface="+mn-ea"/>
                    </a:rPr>
                    <a:t>01.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+mn-ea"/>
                    </a:rPr>
                    <a:t>計畫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+mn-ea"/>
                    </a:rPr>
                    <a:t>A</a:t>
                  </a:r>
                  <a:endParaRPr lang="zh-TW" altLang="en-US" b="1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51" name="文字方塊 50">
                  <a:extLst>
                    <a:ext uri="{FF2B5EF4-FFF2-40B4-BE49-F238E27FC236}">
                      <a16:creationId xmlns:a16="http://schemas.microsoft.com/office/drawing/2014/main" id="{CF6E0EA4-DF48-423F-886E-0A8588A07E15}"/>
                    </a:ext>
                  </a:extLst>
                </p:cNvPr>
                <p:cNvSpPr txBox="1"/>
                <p:nvPr/>
              </p:nvSpPr>
              <p:spPr>
                <a:xfrm>
                  <a:off x="6095132" y="2497423"/>
                  <a:ext cx="59503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1600" dirty="0">
                      <a:solidFill>
                        <a:schemeClr val="bg1"/>
                      </a:solidFill>
                      <a:latin typeface="+mn-ea"/>
                    </a:rPr>
                    <a:t>內文</a:t>
                  </a:r>
                </a:p>
              </p:txBody>
            </p:sp>
          </p:grpSp>
        </p:grpSp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92FAD6DA-A1DA-4CB5-9B4E-039D1E57B5F0}"/>
                </a:ext>
              </a:extLst>
            </p:cNvPr>
            <p:cNvGrpSpPr/>
            <p:nvPr/>
          </p:nvGrpSpPr>
          <p:grpSpPr>
            <a:xfrm>
              <a:off x="335666" y="3359281"/>
              <a:ext cx="8472670" cy="1362652"/>
              <a:chOff x="335666" y="3351589"/>
              <a:chExt cx="8472670" cy="1362652"/>
            </a:xfrm>
          </p:grpSpPr>
          <p:grpSp>
            <p:nvGrpSpPr>
              <p:cNvPr id="27" name="群組 26">
                <a:extLst>
                  <a:ext uri="{FF2B5EF4-FFF2-40B4-BE49-F238E27FC236}">
                    <a16:creationId xmlns:a16="http://schemas.microsoft.com/office/drawing/2014/main" id="{E32D0FB7-4716-471A-85D6-2883C659F468}"/>
                  </a:ext>
                </a:extLst>
              </p:cNvPr>
              <p:cNvGrpSpPr/>
              <p:nvPr/>
            </p:nvGrpSpPr>
            <p:grpSpPr>
              <a:xfrm>
                <a:off x="335666" y="3351589"/>
                <a:ext cx="8472670" cy="1362652"/>
                <a:chOff x="97098" y="1583749"/>
                <a:chExt cx="8472670" cy="1362652"/>
              </a:xfrm>
              <a:solidFill>
                <a:schemeClr val="bg1">
                  <a:lumMod val="65000"/>
                </a:schemeClr>
              </a:solidFill>
            </p:grpSpPr>
            <p:grpSp>
              <p:nvGrpSpPr>
                <p:cNvPr id="40" name="群組 39">
                  <a:extLst>
                    <a:ext uri="{FF2B5EF4-FFF2-40B4-BE49-F238E27FC236}">
                      <a16:creationId xmlns:a16="http://schemas.microsoft.com/office/drawing/2014/main" id="{A4D09769-26F0-451E-ABFE-21C75AC65662}"/>
                    </a:ext>
                  </a:extLst>
                </p:cNvPr>
                <p:cNvGrpSpPr/>
                <p:nvPr/>
              </p:nvGrpSpPr>
              <p:grpSpPr>
                <a:xfrm>
                  <a:off x="97098" y="1583749"/>
                  <a:ext cx="8472670" cy="1362652"/>
                  <a:chOff x="97098" y="1583749"/>
                  <a:chExt cx="8472670" cy="1362652"/>
                </a:xfrm>
                <a:grpFill/>
              </p:grpSpPr>
              <p:sp>
                <p:nvSpPr>
                  <p:cNvPr id="44" name="矩形 43">
                    <a:extLst>
                      <a:ext uri="{FF2B5EF4-FFF2-40B4-BE49-F238E27FC236}">
                        <a16:creationId xmlns:a16="http://schemas.microsoft.com/office/drawing/2014/main" id="{D51307E5-DE5B-4C82-AA24-A08868667496}"/>
                      </a:ext>
                    </a:extLst>
                  </p:cNvPr>
                  <p:cNvSpPr/>
                  <p:nvPr/>
                </p:nvSpPr>
                <p:spPr>
                  <a:xfrm>
                    <a:off x="97098" y="1584961"/>
                    <a:ext cx="4236335" cy="136144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45" name="矩形 44">
                    <a:extLst>
                      <a:ext uri="{FF2B5EF4-FFF2-40B4-BE49-F238E27FC236}">
                        <a16:creationId xmlns:a16="http://schemas.microsoft.com/office/drawing/2014/main" id="{B1312011-11D8-4F09-A691-BABEB3C52D57}"/>
                      </a:ext>
                    </a:extLst>
                  </p:cNvPr>
                  <p:cNvSpPr/>
                  <p:nvPr/>
                </p:nvSpPr>
                <p:spPr>
                  <a:xfrm>
                    <a:off x="4333433" y="1583749"/>
                    <a:ext cx="4236335" cy="136144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41" name="群組 40">
                  <a:extLst>
                    <a:ext uri="{FF2B5EF4-FFF2-40B4-BE49-F238E27FC236}">
                      <a16:creationId xmlns:a16="http://schemas.microsoft.com/office/drawing/2014/main" id="{6F6EFDAB-A771-4767-8C6D-BE3E089FCA68}"/>
                    </a:ext>
                  </a:extLst>
                </p:cNvPr>
                <p:cNvGrpSpPr/>
                <p:nvPr/>
              </p:nvGrpSpPr>
              <p:grpSpPr>
                <a:xfrm>
                  <a:off x="3499418" y="1583749"/>
                  <a:ext cx="1668030" cy="1361440"/>
                  <a:chOff x="3499418" y="1583749"/>
                  <a:chExt cx="1668030" cy="1361440"/>
                </a:xfrm>
                <a:grpFill/>
              </p:grpSpPr>
              <p:cxnSp>
                <p:nvCxnSpPr>
                  <p:cNvPr id="42" name="直線接點 41">
                    <a:extLst>
                      <a:ext uri="{FF2B5EF4-FFF2-40B4-BE49-F238E27FC236}">
                        <a16:creationId xmlns:a16="http://schemas.microsoft.com/office/drawing/2014/main" id="{7CBBB844-2C3A-4D02-A830-FFDC646B5A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33433" y="1583749"/>
                    <a:ext cx="0" cy="1361440"/>
                  </a:xfrm>
                  <a:prstGeom prst="line">
                    <a:avLst/>
                  </a:prstGeom>
                  <a:grpFill/>
                  <a:ln w="28575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線接點 42">
                    <a:extLst>
                      <a:ext uri="{FF2B5EF4-FFF2-40B4-BE49-F238E27FC236}">
                        <a16:creationId xmlns:a16="http://schemas.microsoft.com/office/drawing/2014/main" id="{20732A9E-4DBE-46D3-A018-8A71AEBCC6F7}"/>
                      </a:ext>
                    </a:extLst>
                  </p:cNvPr>
                  <p:cNvCxnSpPr>
                    <a:cxnSpLocks/>
                    <a:stCxn id="33" idx="2"/>
                    <a:endCxn id="38" idx="6"/>
                  </p:cNvCxnSpPr>
                  <p:nvPr/>
                </p:nvCxnSpPr>
                <p:spPr>
                  <a:xfrm flipH="1">
                    <a:off x="3499418" y="2264469"/>
                    <a:ext cx="1668030" cy="0"/>
                  </a:xfrm>
                  <a:prstGeom prst="line">
                    <a:avLst/>
                  </a:prstGeom>
                  <a:grpFill/>
                  <a:ln w="28575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8" name="群組 27">
                <a:extLst>
                  <a:ext uri="{FF2B5EF4-FFF2-40B4-BE49-F238E27FC236}">
                    <a16:creationId xmlns:a16="http://schemas.microsoft.com/office/drawing/2014/main" id="{97538332-BFC5-4A31-A06A-24EF66D48738}"/>
                  </a:ext>
                </a:extLst>
              </p:cNvPr>
              <p:cNvGrpSpPr/>
              <p:nvPr/>
            </p:nvGrpSpPr>
            <p:grpSpPr>
              <a:xfrm>
                <a:off x="723761" y="3547161"/>
                <a:ext cx="3014225" cy="784418"/>
                <a:chOff x="723761" y="3547161"/>
                <a:chExt cx="3014225" cy="784418"/>
              </a:xfrm>
            </p:grpSpPr>
            <p:grpSp>
              <p:nvGrpSpPr>
                <p:cNvPr id="35" name="群組 34">
                  <a:extLst>
                    <a:ext uri="{FF2B5EF4-FFF2-40B4-BE49-F238E27FC236}">
                      <a16:creationId xmlns:a16="http://schemas.microsoft.com/office/drawing/2014/main" id="{0C771357-494B-4D59-AFA8-AD8EE1A1298C}"/>
                    </a:ext>
                  </a:extLst>
                </p:cNvPr>
                <p:cNvGrpSpPr/>
                <p:nvPr/>
              </p:nvGrpSpPr>
              <p:grpSpPr>
                <a:xfrm>
                  <a:off x="3139446" y="3733039"/>
                  <a:ext cx="598540" cy="598540"/>
                  <a:chOff x="1848481" y="2809240"/>
                  <a:chExt cx="782320" cy="782320"/>
                </a:xfrm>
              </p:grpSpPr>
              <p:sp>
                <p:nvSpPr>
                  <p:cNvPr id="38" name="橢圓 37">
                    <a:extLst>
                      <a:ext uri="{FF2B5EF4-FFF2-40B4-BE49-F238E27FC236}">
                        <a16:creationId xmlns:a16="http://schemas.microsoft.com/office/drawing/2014/main" id="{B5D9BE63-4588-4C48-8689-F64F67DCD6DA}"/>
                      </a:ext>
                    </a:extLst>
                  </p:cNvPr>
                  <p:cNvSpPr/>
                  <p:nvPr/>
                </p:nvSpPr>
                <p:spPr>
                  <a:xfrm>
                    <a:off x="1848481" y="2809240"/>
                    <a:ext cx="782320" cy="782320"/>
                  </a:xfrm>
                  <a:prstGeom prst="ellipse">
                    <a:avLst/>
                  </a:prstGeom>
                  <a:solidFill>
                    <a:srgbClr val="BC364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dirty="0"/>
                  </a:p>
                </p:txBody>
              </p:sp>
              <p:sp>
                <p:nvSpPr>
                  <p:cNvPr id="39" name="thumb-up-sign_17304">
                    <a:extLst>
                      <a:ext uri="{FF2B5EF4-FFF2-40B4-BE49-F238E27FC236}">
                        <a16:creationId xmlns:a16="http://schemas.microsoft.com/office/drawing/2014/main" id="{49EC60A2-8584-43E4-B97C-CDD8E3DFC01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029994" y="2957657"/>
                    <a:ext cx="440891" cy="424607"/>
                  </a:xfrm>
                  <a:custGeom>
                    <a:avLst/>
                    <a:gdLst>
                      <a:gd name="connsiteX0" fmla="*/ 42291 w 603758"/>
                      <a:gd name="connsiteY0" fmla="*/ 215366 h 581459"/>
                      <a:gd name="connsiteX1" fmla="*/ 142460 w 603758"/>
                      <a:gd name="connsiteY1" fmla="*/ 215366 h 581459"/>
                      <a:gd name="connsiteX2" fmla="*/ 178107 w 603758"/>
                      <a:gd name="connsiteY2" fmla="*/ 263472 h 581459"/>
                      <a:gd name="connsiteX3" fmla="*/ 178107 w 603758"/>
                      <a:gd name="connsiteY3" fmla="*/ 537308 h 581459"/>
                      <a:gd name="connsiteX4" fmla="*/ 142460 w 603758"/>
                      <a:gd name="connsiteY4" fmla="*/ 581459 h 581459"/>
                      <a:gd name="connsiteX5" fmla="*/ 42291 w 603758"/>
                      <a:gd name="connsiteY5" fmla="*/ 581459 h 581459"/>
                      <a:gd name="connsiteX6" fmla="*/ 0 w 603758"/>
                      <a:gd name="connsiteY6" fmla="*/ 537308 h 581459"/>
                      <a:gd name="connsiteX7" fmla="*/ 0 w 603758"/>
                      <a:gd name="connsiteY7" fmla="*/ 263472 h 581459"/>
                      <a:gd name="connsiteX8" fmla="*/ 42291 w 603758"/>
                      <a:gd name="connsiteY8" fmla="*/ 215366 h 581459"/>
                      <a:gd name="connsiteX9" fmla="*/ 337478 w 603758"/>
                      <a:gd name="connsiteY9" fmla="*/ 0 h 581459"/>
                      <a:gd name="connsiteX10" fmla="*/ 382709 w 603758"/>
                      <a:gd name="connsiteY10" fmla="*/ 22074 h 581459"/>
                      <a:gd name="connsiteX11" fmla="*/ 382837 w 603758"/>
                      <a:gd name="connsiteY11" fmla="*/ 21564 h 581459"/>
                      <a:gd name="connsiteX12" fmla="*/ 414525 w 603758"/>
                      <a:gd name="connsiteY12" fmla="*/ 215384 h 581459"/>
                      <a:gd name="connsiteX13" fmla="*/ 546643 w 603758"/>
                      <a:gd name="connsiteY13" fmla="*/ 215384 h 581459"/>
                      <a:gd name="connsiteX14" fmla="*/ 587020 w 603758"/>
                      <a:gd name="connsiteY14" fmla="*/ 233247 h 581459"/>
                      <a:gd name="connsiteX15" fmla="*/ 603758 w 603758"/>
                      <a:gd name="connsiteY15" fmla="*/ 274844 h 581459"/>
                      <a:gd name="connsiteX16" fmla="*/ 585870 w 603758"/>
                      <a:gd name="connsiteY16" fmla="*/ 316313 h 581459"/>
                      <a:gd name="connsiteX17" fmla="*/ 603758 w 603758"/>
                      <a:gd name="connsiteY17" fmla="*/ 357654 h 581459"/>
                      <a:gd name="connsiteX18" fmla="*/ 585870 w 603758"/>
                      <a:gd name="connsiteY18" fmla="*/ 399123 h 581459"/>
                      <a:gd name="connsiteX19" fmla="*/ 603758 w 603758"/>
                      <a:gd name="connsiteY19" fmla="*/ 440592 h 581459"/>
                      <a:gd name="connsiteX20" fmla="*/ 584720 w 603758"/>
                      <a:gd name="connsiteY20" fmla="*/ 483082 h 581459"/>
                      <a:gd name="connsiteX21" fmla="*/ 601586 w 603758"/>
                      <a:gd name="connsiteY21" fmla="*/ 523530 h 581459"/>
                      <a:gd name="connsiteX22" fmla="*/ 550349 w 603758"/>
                      <a:gd name="connsiteY22" fmla="*/ 580438 h 581459"/>
                      <a:gd name="connsiteX23" fmla="*/ 546643 w 603758"/>
                      <a:gd name="connsiteY23" fmla="*/ 581459 h 581459"/>
                      <a:gd name="connsiteX24" fmla="*/ 237814 w 603758"/>
                      <a:gd name="connsiteY24" fmla="*/ 581459 h 581459"/>
                      <a:gd name="connsiteX25" fmla="*/ 188621 w 603758"/>
                      <a:gd name="connsiteY25" fmla="*/ 535779 h 581459"/>
                      <a:gd name="connsiteX26" fmla="*/ 188621 w 603758"/>
                      <a:gd name="connsiteY26" fmla="*/ 262339 h 581459"/>
                      <a:gd name="connsiteX27" fmla="*/ 233214 w 603758"/>
                      <a:gd name="connsiteY27" fmla="*/ 216660 h 581459"/>
                      <a:gd name="connsiteX28" fmla="*/ 237814 w 603758"/>
                      <a:gd name="connsiteY28" fmla="*/ 215384 h 581459"/>
                      <a:gd name="connsiteX29" fmla="*/ 242158 w 603758"/>
                      <a:gd name="connsiteY29" fmla="*/ 215384 h 581459"/>
                      <a:gd name="connsiteX30" fmla="*/ 250591 w 603758"/>
                      <a:gd name="connsiteY30" fmla="*/ 211683 h 581459"/>
                      <a:gd name="connsiteX31" fmla="*/ 254297 w 603758"/>
                      <a:gd name="connsiteY31" fmla="*/ 205686 h 581459"/>
                      <a:gd name="connsiteX32" fmla="*/ 280618 w 603758"/>
                      <a:gd name="connsiteY32" fmla="*/ 69413 h 581459"/>
                      <a:gd name="connsiteX33" fmla="*/ 280618 w 603758"/>
                      <a:gd name="connsiteY33" fmla="*/ 63033 h 581459"/>
                      <a:gd name="connsiteX34" fmla="*/ 280363 w 603758"/>
                      <a:gd name="connsiteY34" fmla="*/ 57291 h 581459"/>
                      <a:gd name="connsiteX35" fmla="*/ 337478 w 603758"/>
                      <a:gd name="connsiteY35" fmla="*/ 0 h 581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603758" h="581459">
                        <a:moveTo>
                          <a:pt x="42291" y="215366"/>
                        </a:moveTo>
                        <a:lnTo>
                          <a:pt x="142460" y="215366"/>
                        </a:lnTo>
                        <a:cubicBezTo>
                          <a:pt x="162903" y="215366"/>
                          <a:pt x="178107" y="239738"/>
                          <a:pt x="178107" y="263472"/>
                        </a:cubicBezTo>
                        <a:lnTo>
                          <a:pt x="178107" y="537308"/>
                        </a:lnTo>
                        <a:cubicBezTo>
                          <a:pt x="178107" y="561043"/>
                          <a:pt x="162903" y="581459"/>
                          <a:pt x="142460" y="581459"/>
                        </a:cubicBezTo>
                        <a:lnTo>
                          <a:pt x="42291" y="581459"/>
                        </a:lnTo>
                        <a:cubicBezTo>
                          <a:pt x="21848" y="581459"/>
                          <a:pt x="0" y="561043"/>
                          <a:pt x="0" y="537308"/>
                        </a:cubicBezTo>
                        <a:lnTo>
                          <a:pt x="0" y="263472"/>
                        </a:lnTo>
                        <a:cubicBezTo>
                          <a:pt x="0" y="239738"/>
                          <a:pt x="21848" y="215366"/>
                          <a:pt x="42291" y="215366"/>
                        </a:cubicBezTo>
                        <a:close/>
                        <a:moveTo>
                          <a:pt x="337478" y="0"/>
                        </a:moveTo>
                        <a:cubicBezTo>
                          <a:pt x="355110" y="0"/>
                          <a:pt x="371849" y="8039"/>
                          <a:pt x="382709" y="22074"/>
                        </a:cubicBezTo>
                        <a:cubicBezTo>
                          <a:pt x="382709" y="22074"/>
                          <a:pt x="382837" y="21564"/>
                          <a:pt x="382837" y="21564"/>
                        </a:cubicBezTo>
                        <a:cubicBezTo>
                          <a:pt x="385904" y="25009"/>
                          <a:pt x="451452" y="100291"/>
                          <a:pt x="414525" y="215384"/>
                        </a:cubicBezTo>
                        <a:lnTo>
                          <a:pt x="546643" y="215384"/>
                        </a:lnTo>
                        <a:cubicBezTo>
                          <a:pt x="561848" y="215384"/>
                          <a:pt x="576159" y="222529"/>
                          <a:pt x="587020" y="233247"/>
                        </a:cubicBezTo>
                        <a:cubicBezTo>
                          <a:pt x="597753" y="244093"/>
                          <a:pt x="603758" y="259660"/>
                          <a:pt x="603758" y="274844"/>
                        </a:cubicBezTo>
                        <a:cubicBezTo>
                          <a:pt x="603758" y="291176"/>
                          <a:pt x="596858" y="305850"/>
                          <a:pt x="585870" y="316313"/>
                        </a:cubicBezTo>
                        <a:cubicBezTo>
                          <a:pt x="596858" y="326648"/>
                          <a:pt x="603758" y="341449"/>
                          <a:pt x="603758" y="357654"/>
                        </a:cubicBezTo>
                        <a:cubicBezTo>
                          <a:pt x="603758" y="373986"/>
                          <a:pt x="596858" y="388660"/>
                          <a:pt x="585870" y="399123"/>
                        </a:cubicBezTo>
                        <a:cubicBezTo>
                          <a:pt x="596858" y="409458"/>
                          <a:pt x="603758" y="424260"/>
                          <a:pt x="603758" y="440592"/>
                        </a:cubicBezTo>
                        <a:cubicBezTo>
                          <a:pt x="603758" y="457435"/>
                          <a:pt x="596475" y="472619"/>
                          <a:pt x="584720" y="483082"/>
                        </a:cubicBezTo>
                        <a:cubicBezTo>
                          <a:pt x="595197" y="493417"/>
                          <a:pt x="601586" y="507836"/>
                          <a:pt x="601586" y="523530"/>
                        </a:cubicBezTo>
                        <a:cubicBezTo>
                          <a:pt x="601586" y="552877"/>
                          <a:pt x="579353" y="577503"/>
                          <a:pt x="550349" y="580438"/>
                        </a:cubicBezTo>
                        <a:cubicBezTo>
                          <a:pt x="549199" y="580821"/>
                          <a:pt x="547921" y="581459"/>
                          <a:pt x="546643" y="581459"/>
                        </a:cubicBezTo>
                        <a:lnTo>
                          <a:pt x="237814" y="581459"/>
                        </a:lnTo>
                        <a:cubicBezTo>
                          <a:pt x="213154" y="581459"/>
                          <a:pt x="188621" y="560405"/>
                          <a:pt x="188621" y="535779"/>
                        </a:cubicBezTo>
                        <a:lnTo>
                          <a:pt x="188621" y="262339"/>
                        </a:lnTo>
                        <a:cubicBezTo>
                          <a:pt x="188621" y="238606"/>
                          <a:pt x="209448" y="217935"/>
                          <a:pt x="233214" y="216660"/>
                        </a:cubicBezTo>
                        <a:cubicBezTo>
                          <a:pt x="233981" y="216660"/>
                          <a:pt x="237047" y="215384"/>
                          <a:pt x="237814" y="215384"/>
                        </a:cubicBezTo>
                        <a:lnTo>
                          <a:pt x="242158" y="215384"/>
                        </a:lnTo>
                        <a:cubicBezTo>
                          <a:pt x="245480" y="215384"/>
                          <a:pt x="248419" y="214235"/>
                          <a:pt x="250591" y="211683"/>
                        </a:cubicBezTo>
                        <a:cubicBezTo>
                          <a:pt x="251869" y="209386"/>
                          <a:pt x="253019" y="208111"/>
                          <a:pt x="254297" y="205686"/>
                        </a:cubicBezTo>
                        <a:cubicBezTo>
                          <a:pt x="268863" y="176211"/>
                          <a:pt x="291607" y="119431"/>
                          <a:pt x="280618" y="69413"/>
                        </a:cubicBezTo>
                        <a:cubicBezTo>
                          <a:pt x="280235" y="67244"/>
                          <a:pt x="280235" y="65074"/>
                          <a:pt x="280618" y="63033"/>
                        </a:cubicBezTo>
                        <a:cubicBezTo>
                          <a:pt x="280490" y="61119"/>
                          <a:pt x="280363" y="59077"/>
                          <a:pt x="280363" y="57291"/>
                        </a:cubicBezTo>
                        <a:cubicBezTo>
                          <a:pt x="280363" y="25775"/>
                          <a:pt x="305917" y="0"/>
                          <a:pt x="33747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</p:sp>
            </p:grpSp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9936BDA3-6765-4361-A0AB-693457F351DB}"/>
                    </a:ext>
                  </a:extLst>
                </p:cNvPr>
                <p:cNvSpPr txBox="1"/>
                <p:nvPr/>
              </p:nvSpPr>
              <p:spPr>
                <a:xfrm>
                  <a:off x="1954705" y="3547161"/>
                  <a:ext cx="11304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b="1" dirty="0">
                      <a:solidFill>
                        <a:schemeClr val="bg1"/>
                      </a:solidFill>
                      <a:latin typeface="+mn-ea"/>
                    </a:rPr>
                    <a:t>02.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+mn-ea"/>
                    </a:rPr>
                    <a:t>計畫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+mn-ea"/>
                    </a:rPr>
                    <a:t>B</a:t>
                  </a:r>
                  <a:endParaRPr lang="zh-TW" altLang="en-US" b="1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37" name="文字方塊 36">
                  <a:extLst>
                    <a:ext uri="{FF2B5EF4-FFF2-40B4-BE49-F238E27FC236}">
                      <a16:creationId xmlns:a16="http://schemas.microsoft.com/office/drawing/2014/main" id="{469FB540-30C6-4496-A2D6-DC30C8F67DE3}"/>
                    </a:ext>
                  </a:extLst>
                </p:cNvPr>
                <p:cNvSpPr txBox="1"/>
                <p:nvPr/>
              </p:nvSpPr>
              <p:spPr>
                <a:xfrm>
                  <a:off x="723761" y="3916493"/>
                  <a:ext cx="59503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1600" dirty="0">
                      <a:solidFill>
                        <a:schemeClr val="bg1"/>
                      </a:solidFill>
                      <a:latin typeface="+mn-ea"/>
                    </a:rPr>
                    <a:t>內文</a:t>
                  </a:r>
                </a:p>
              </p:txBody>
            </p:sp>
          </p:grpSp>
          <p:grpSp>
            <p:nvGrpSpPr>
              <p:cNvPr id="29" name="群組 28">
                <a:extLst>
                  <a:ext uri="{FF2B5EF4-FFF2-40B4-BE49-F238E27FC236}">
                    <a16:creationId xmlns:a16="http://schemas.microsoft.com/office/drawing/2014/main" id="{B2FE7685-8EE6-4CDB-BA75-250CB96D389A}"/>
                  </a:ext>
                </a:extLst>
              </p:cNvPr>
              <p:cNvGrpSpPr/>
              <p:nvPr/>
            </p:nvGrpSpPr>
            <p:grpSpPr>
              <a:xfrm>
                <a:off x="5406016" y="3547161"/>
                <a:ext cx="1765648" cy="784418"/>
                <a:chOff x="5406016" y="3547161"/>
                <a:chExt cx="1765648" cy="784418"/>
              </a:xfrm>
            </p:grpSpPr>
            <p:grpSp>
              <p:nvGrpSpPr>
                <p:cNvPr id="30" name="群組 29">
                  <a:extLst>
                    <a:ext uri="{FF2B5EF4-FFF2-40B4-BE49-F238E27FC236}">
                      <a16:creationId xmlns:a16="http://schemas.microsoft.com/office/drawing/2014/main" id="{84EF6D9D-BCC5-4E62-9023-B1A01F0E0E2B}"/>
                    </a:ext>
                  </a:extLst>
                </p:cNvPr>
                <p:cNvGrpSpPr/>
                <p:nvPr/>
              </p:nvGrpSpPr>
              <p:grpSpPr>
                <a:xfrm>
                  <a:off x="5406016" y="3733039"/>
                  <a:ext cx="598540" cy="598540"/>
                  <a:chOff x="6111240" y="2809240"/>
                  <a:chExt cx="782320" cy="782320"/>
                </a:xfrm>
              </p:grpSpPr>
              <p:sp>
                <p:nvSpPr>
                  <p:cNvPr id="33" name="橢圓 32">
                    <a:extLst>
                      <a:ext uri="{FF2B5EF4-FFF2-40B4-BE49-F238E27FC236}">
                        <a16:creationId xmlns:a16="http://schemas.microsoft.com/office/drawing/2014/main" id="{A3871CF3-395E-46CD-A63C-C36C4D6E5B81}"/>
                      </a:ext>
                    </a:extLst>
                  </p:cNvPr>
                  <p:cNvSpPr/>
                  <p:nvPr/>
                </p:nvSpPr>
                <p:spPr>
                  <a:xfrm>
                    <a:off x="6111240" y="2809240"/>
                    <a:ext cx="782320" cy="782320"/>
                  </a:xfrm>
                  <a:prstGeom prst="ellipse">
                    <a:avLst/>
                  </a:prstGeom>
                  <a:solidFill>
                    <a:srgbClr val="7F7F7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4" name="thumb-up-sign_17304">
                    <a:extLst>
                      <a:ext uri="{FF2B5EF4-FFF2-40B4-BE49-F238E27FC236}">
                        <a16:creationId xmlns:a16="http://schemas.microsoft.com/office/drawing/2014/main" id="{15A2AE2B-A0A4-4827-8234-CD25D4443C5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flipH="1" flipV="1">
                    <a:off x="6281954" y="3004393"/>
                    <a:ext cx="440891" cy="424607"/>
                  </a:xfrm>
                  <a:custGeom>
                    <a:avLst/>
                    <a:gdLst>
                      <a:gd name="connsiteX0" fmla="*/ 42291 w 603758"/>
                      <a:gd name="connsiteY0" fmla="*/ 215366 h 581459"/>
                      <a:gd name="connsiteX1" fmla="*/ 142460 w 603758"/>
                      <a:gd name="connsiteY1" fmla="*/ 215366 h 581459"/>
                      <a:gd name="connsiteX2" fmla="*/ 178107 w 603758"/>
                      <a:gd name="connsiteY2" fmla="*/ 263472 h 581459"/>
                      <a:gd name="connsiteX3" fmla="*/ 178107 w 603758"/>
                      <a:gd name="connsiteY3" fmla="*/ 537308 h 581459"/>
                      <a:gd name="connsiteX4" fmla="*/ 142460 w 603758"/>
                      <a:gd name="connsiteY4" fmla="*/ 581459 h 581459"/>
                      <a:gd name="connsiteX5" fmla="*/ 42291 w 603758"/>
                      <a:gd name="connsiteY5" fmla="*/ 581459 h 581459"/>
                      <a:gd name="connsiteX6" fmla="*/ 0 w 603758"/>
                      <a:gd name="connsiteY6" fmla="*/ 537308 h 581459"/>
                      <a:gd name="connsiteX7" fmla="*/ 0 w 603758"/>
                      <a:gd name="connsiteY7" fmla="*/ 263472 h 581459"/>
                      <a:gd name="connsiteX8" fmla="*/ 42291 w 603758"/>
                      <a:gd name="connsiteY8" fmla="*/ 215366 h 581459"/>
                      <a:gd name="connsiteX9" fmla="*/ 337478 w 603758"/>
                      <a:gd name="connsiteY9" fmla="*/ 0 h 581459"/>
                      <a:gd name="connsiteX10" fmla="*/ 382709 w 603758"/>
                      <a:gd name="connsiteY10" fmla="*/ 22074 h 581459"/>
                      <a:gd name="connsiteX11" fmla="*/ 382837 w 603758"/>
                      <a:gd name="connsiteY11" fmla="*/ 21564 h 581459"/>
                      <a:gd name="connsiteX12" fmla="*/ 414525 w 603758"/>
                      <a:gd name="connsiteY12" fmla="*/ 215384 h 581459"/>
                      <a:gd name="connsiteX13" fmla="*/ 546643 w 603758"/>
                      <a:gd name="connsiteY13" fmla="*/ 215384 h 581459"/>
                      <a:gd name="connsiteX14" fmla="*/ 587020 w 603758"/>
                      <a:gd name="connsiteY14" fmla="*/ 233247 h 581459"/>
                      <a:gd name="connsiteX15" fmla="*/ 603758 w 603758"/>
                      <a:gd name="connsiteY15" fmla="*/ 274844 h 581459"/>
                      <a:gd name="connsiteX16" fmla="*/ 585870 w 603758"/>
                      <a:gd name="connsiteY16" fmla="*/ 316313 h 581459"/>
                      <a:gd name="connsiteX17" fmla="*/ 603758 w 603758"/>
                      <a:gd name="connsiteY17" fmla="*/ 357654 h 581459"/>
                      <a:gd name="connsiteX18" fmla="*/ 585870 w 603758"/>
                      <a:gd name="connsiteY18" fmla="*/ 399123 h 581459"/>
                      <a:gd name="connsiteX19" fmla="*/ 603758 w 603758"/>
                      <a:gd name="connsiteY19" fmla="*/ 440592 h 581459"/>
                      <a:gd name="connsiteX20" fmla="*/ 584720 w 603758"/>
                      <a:gd name="connsiteY20" fmla="*/ 483082 h 581459"/>
                      <a:gd name="connsiteX21" fmla="*/ 601586 w 603758"/>
                      <a:gd name="connsiteY21" fmla="*/ 523530 h 581459"/>
                      <a:gd name="connsiteX22" fmla="*/ 550349 w 603758"/>
                      <a:gd name="connsiteY22" fmla="*/ 580438 h 581459"/>
                      <a:gd name="connsiteX23" fmla="*/ 546643 w 603758"/>
                      <a:gd name="connsiteY23" fmla="*/ 581459 h 581459"/>
                      <a:gd name="connsiteX24" fmla="*/ 237814 w 603758"/>
                      <a:gd name="connsiteY24" fmla="*/ 581459 h 581459"/>
                      <a:gd name="connsiteX25" fmla="*/ 188621 w 603758"/>
                      <a:gd name="connsiteY25" fmla="*/ 535779 h 581459"/>
                      <a:gd name="connsiteX26" fmla="*/ 188621 w 603758"/>
                      <a:gd name="connsiteY26" fmla="*/ 262339 h 581459"/>
                      <a:gd name="connsiteX27" fmla="*/ 233214 w 603758"/>
                      <a:gd name="connsiteY27" fmla="*/ 216660 h 581459"/>
                      <a:gd name="connsiteX28" fmla="*/ 237814 w 603758"/>
                      <a:gd name="connsiteY28" fmla="*/ 215384 h 581459"/>
                      <a:gd name="connsiteX29" fmla="*/ 242158 w 603758"/>
                      <a:gd name="connsiteY29" fmla="*/ 215384 h 581459"/>
                      <a:gd name="connsiteX30" fmla="*/ 250591 w 603758"/>
                      <a:gd name="connsiteY30" fmla="*/ 211683 h 581459"/>
                      <a:gd name="connsiteX31" fmla="*/ 254297 w 603758"/>
                      <a:gd name="connsiteY31" fmla="*/ 205686 h 581459"/>
                      <a:gd name="connsiteX32" fmla="*/ 280618 w 603758"/>
                      <a:gd name="connsiteY32" fmla="*/ 69413 h 581459"/>
                      <a:gd name="connsiteX33" fmla="*/ 280618 w 603758"/>
                      <a:gd name="connsiteY33" fmla="*/ 63033 h 581459"/>
                      <a:gd name="connsiteX34" fmla="*/ 280363 w 603758"/>
                      <a:gd name="connsiteY34" fmla="*/ 57291 h 581459"/>
                      <a:gd name="connsiteX35" fmla="*/ 337478 w 603758"/>
                      <a:gd name="connsiteY35" fmla="*/ 0 h 581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603758" h="581459">
                        <a:moveTo>
                          <a:pt x="42291" y="215366"/>
                        </a:moveTo>
                        <a:lnTo>
                          <a:pt x="142460" y="215366"/>
                        </a:lnTo>
                        <a:cubicBezTo>
                          <a:pt x="162903" y="215366"/>
                          <a:pt x="178107" y="239738"/>
                          <a:pt x="178107" y="263472"/>
                        </a:cubicBezTo>
                        <a:lnTo>
                          <a:pt x="178107" y="537308"/>
                        </a:lnTo>
                        <a:cubicBezTo>
                          <a:pt x="178107" y="561043"/>
                          <a:pt x="162903" y="581459"/>
                          <a:pt x="142460" y="581459"/>
                        </a:cubicBezTo>
                        <a:lnTo>
                          <a:pt x="42291" y="581459"/>
                        </a:lnTo>
                        <a:cubicBezTo>
                          <a:pt x="21848" y="581459"/>
                          <a:pt x="0" y="561043"/>
                          <a:pt x="0" y="537308"/>
                        </a:cubicBezTo>
                        <a:lnTo>
                          <a:pt x="0" y="263472"/>
                        </a:lnTo>
                        <a:cubicBezTo>
                          <a:pt x="0" y="239738"/>
                          <a:pt x="21848" y="215366"/>
                          <a:pt x="42291" y="215366"/>
                        </a:cubicBezTo>
                        <a:close/>
                        <a:moveTo>
                          <a:pt x="337478" y="0"/>
                        </a:moveTo>
                        <a:cubicBezTo>
                          <a:pt x="355110" y="0"/>
                          <a:pt x="371849" y="8039"/>
                          <a:pt x="382709" y="22074"/>
                        </a:cubicBezTo>
                        <a:cubicBezTo>
                          <a:pt x="382709" y="22074"/>
                          <a:pt x="382837" y="21564"/>
                          <a:pt x="382837" y="21564"/>
                        </a:cubicBezTo>
                        <a:cubicBezTo>
                          <a:pt x="385904" y="25009"/>
                          <a:pt x="451452" y="100291"/>
                          <a:pt x="414525" y="215384"/>
                        </a:cubicBezTo>
                        <a:lnTo>
                          <a:pt x="546643" y="215384"/>
                        </a:lnTo>
                        <a:cubicBezTo>
                          <a:pt x="561848" y="215384"/>
                          <a:pt x="576159" y="222529"/>
                          <a:pt x="587020" y="233247"/>
                        </a:cubicBezTo>
                        <a:cubicBezTo>
                          <a:pt x="597753" y="244093"/>
                          <a:pt x="603758" y="259660"/>
                          <a:pt x="603758" y="274844"/>
                        </a:cubicBezTo>
                        <a:cubicBezTo>
                          <a:pt x="603758" y="291176"/>
                          <a:pt x="596858" y="305850"/>
                          <a:pt x="585870" y="316313"/>
                        </a:cubicBezTo>
                        <a:cubicBezTo>
                          <a:pt x="596858" y="326648"/>
                          <a:pt x="603758" y="341449"/>
                          <a:pt x="603758" y="357654"/>
                        </a:cubicBezTo>
                        <a:cubicBezTo>
                          <a:pt x="603758" y="373986"/>
                          <a:pt x="596858" y="388660"/>
                          <a:pt x="585870" y="399123"/>
                        </a:cubicBezTo>
                        <a:cubicBezTo>
                          <a:pt x="596858" y="409458"/>
                          <a:pt x="603758" y="424260"/>
                          <a:pt x="603758" y="440592"/>
                        </a:cubicBezTo>
                        <a:cubicBezTo>
                          <a:pt x="603758" y="457435"/>
                          <a:pt x="596475" y="472619"/>
                          <a:pt x="584720" y="483082"/>
                        </a:cubicBezTo>
                        <a:cubicBezTo>
                          <a:pt x="595197" y="493417"/>
                          <a:pt x="601586" y="507836"/>
                          <a:pt x="601586" y="523530"/>
                        </a:cubicBezTo>
                        <a:cubicBezTo>
                          <a:pt x="601586" y="552877"/>
                          <a:pt x="579353" y="577503"/>
                          <a:pt x="550349" y="580438"/>
                        </a:cubicBezTo>
                        <a:cubicBezTo>
                          <a:pt x="549199" y="580821"/>
                          <a:pt x="547921" y="581459"/>
                          <a:pt x="546643" y="581459"/>
                        </a:cubicBezTo>
                        <a:lnTo>
                          <a:pt x="237814" y="581459"/>
                        </a:lnTo>
                        <a:cubicBezTo>
                          <a:pt x="213154" y="581459"/>
                          <a:pt x="188621" y="560405"/>
                          <a:pt x="188621" y="535779"/>
                        </a:cubicBezTo>
                        <a:lnTo>
                          <a:pt x="188621" y="262339"/>
                        </a:lnTo>
                        <a:cubicBezTo>
                          <a:pt x="188621" y="238606"/>
                          <a:pt x="209448" y="217935"/>
                          <a:pt x="233214" y="216660"/>
                        </a:cubicBezTo>
                        <a:cubicBezTo>
                          <a:pt x="233981" y="216660"/>
                          <a:pt x="237047" y="215384"/>
                          <a:pt x="237814" y="215384"/>
                        </a:cubicBezTo>
                        <a:lnTo>
                          <a:pt x="242158" y="215384"/>
                        </a:lnTo>
                        <a:cubicBezTo>
                          <a:pt x="245480" y="215384"/>
                          <a:pt x="248419" y="214235"/>
                          <a:pt x="250591" y="211683"/>
                        </a:cubicBezTo>
                        <a:cubicBezTo>
                          <a:pt x="251869" y="209386"/>
                          <a:pt x="253019" y="208111"/>
                          <a:pt x="254297" y="205686"/>
                        </a:cubicBezTo>
                        <a:cubicBezTo>
                          <a:pt x="268863" y="176211"/>
                          <a:pt x="291607" y="119431"/>
                          <a:pt x="280618" y="69413"/>
                        </a:cubicBezTo>
                        <a:cubicBezTo>
                          <a:pt x="280235" y="67244"/>
                          <a:pt x="280235" y="65074"/>
                          <a:pt x="280618" y="63033"/>
                        </a:cubicBezTo>
                        <a:cubicBezTo>
                          <a:pt x="280490" y="61119"/>
                          <a:pt x="280363" y="59077"/>
                          <a:pt x="280363" y="57291"/>
                        </a:cubicBezTo>
                        <a:cubicBezTo>
                          <a:pt x="280363" y="25775"/>
                          <a:pt x="305917" y="0"/>
                          <a:pt x="33747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</p:sp>
            </p:grpSp>
            <p:sp>
              <p:nvSpPr>
                <p:cNvPr id="31" name="文字方塊 30">
                  <a:extLst>
                    <a:ext uri="{FF2B5EF4-FFF2-40B4-BE49-F238E27FC236}">
                      <a16:creationId xmlns:a16="http://schemas.microsoft.com/office/drawing/2014/main" id="{2C89C8B4-D3DD-447E-AA03-244BF59542F2}"/>
                    </a:ext>
                  </a:extLst>
                </p:cNvPr>
                <p:cNvSpPr txBox="1"/>
                <p:nvPr/>
              </p:nvSpPr>
              <p:spPr>
                <a:xfrm>
                  <a:off x="6041226" y="3547161"/>
                  <a:ext cx="11304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b="1" dirty="0">
                      <a:solidFill>
                        <a:schemeClr val="bg1"/>
                      </a:solidFill>
                      <a:latin typeface="+mn-ea"/>
                    </a:rPr>
                    <a:t>02.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+mn-ea"/>
                    </a:rPr>
                    <a:t>計畫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+mn-ea"/>
                    </a:rPr>
                    <a:t>B</a:t>
                  </a:r>
                  <a:endParaRPr lang="zh-TW" altLang="en-US" b="1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1DCC85C3-516B-4EA0-95FC-CA21F54A3032}"/>
                    </a:ext>
                  </a:extLst>
                </p:cNvPr>
                <p:cNvSpPr txBox="1"/>
                <p:nvPr/>
              </p:nvSpPr>
              <p:spPr>
                <a:xfrm>
                  <a:off x="6095132" y="3916493"/>
                  <a:ext cx="59503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1600" dirty="0">
                      <a:solidFill>
                        <a:schemeClr val="bg1"/>
                      </a:solidFill>
                      <a:latin typeface="+mn-ea"/>
                    </a:rPr>
                    <a:t>內文</a:t>
                  </a:r>
                </a:p>
              </p:txBody>
            </p:sp>
          </p:grpSp>
        </p:grpSp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2947E407-ECE0-4C7D-B16B-5072581F32DC}"/>
                </a:ext>
              </a:extLst>
            </p:cNvPr>
            <p:cNvGrpSpPr/>
            <p:nvPr/>
          </p:nvGrpSpPr>
          <p:grpSpPr>
            <a:xfrm>
              <a:off x="335666" y="4769052"/>
              <a:ext cx="8472670" cy="1362652"/>
              <a:chOff x="335666" y="3351589"/>
              <a:chExt cx="8472670" cy="1362652"/>
            </a:xfrm>
          </p:grpSpPr>
          <p:grpSp>
            <p:nvGrpSpPr>
              <p:cNvPr id="8" name="群組 7">
                <a:extLst>
                  <a:ext uri="{FF2B5EF4-FFF2-40B4-BE49-F238E27FC236}">
                    <a16:creationId xmlns:a16="http://schemas.microsoft.com/office/drawing/2014/main" id="{FFEBA26F-F320-4DC4-9891-8E34664A891D}"/>
                  </a:ext>
                </a:extLst>
              </p:cNvPr>
              <p:cNvGrpSpPr/>
              <p:nvPr/>
            </p:nvGrpSpPr>
            <p:grpSpPr>
              <a:xfrm>
                <a:off x="335666" y="3351589"/>
                <a:ext cx="8472670" cy="1362652"/>
                <a:chOff x="97098" y="1583749"/>
                <a:chExt cx="8472670" cy="1362652"/>
              </a:xfrm>
              <a:solidFill>
                <a:schemeClr val="bg1">
                  <a:lumMod val="65000"/>
                </a:schemeClr>
              </a:solidFill>
            </p:grpSpPr>
            <p:grpSp>
              <p:nvGrpSpPr>
                <p:cNvPr id="21" name="群組 20">
                  <a:extLst>
                    <a:ext uri="{FF2B5EF4-FFF2-40B4-BE49-F238E27FC236}">
                      <a16:creationId xmlns:a16="http://schemas.microsoft.com/office/drawing/2014/main" id="{A249D3C3-48FF-463D-B18E-B8222C75BBC5}"/>
                    </a:ext>
                  </a:extLst>
                </p:cNvPr>
                <p:cNvGrpSpPr/>
                <p:nvPr/>
              </p:nvGrpSpPr>
              <p:grpSpPr>
                <a:xfrm>
                  <a:off x="97098" y="1583749"/>
                  <a:ext cx="8472670" cy="1362652"/>
                  <a:chOff x="97098" y="1583749"/>
                  <a:chExt cx="8472670" cy="1362652"/>
                </a:xfrm>
                <a:grpFill/>
              </p:grpSpPr>
              <p:sp>
                <p:nvSpPr>
                  <p:cNvPr id="25" name="矩形 24">
                    <a:extLst>
                      <a:ext uri="{FF2B5EF4-FFF2-40B4-BE49-F238E27FC236}">
                        <a16:creationId xmlns:a16="http://schemas.microsoft.com/office/drawing/2014/main" id="{EEB02D58-712F-46A1-8DD9-CD3C275A5532}"/>
                      </a:ext>
                    </a:extLst>
                  </p:cNvPr>
                  <p:cNvSpPr/>
                  <p:nvPr/>
                </p:nvSpPr>
                <p:spPr>
                  <a:xfrm>
                    <a:off x="97098" y="1584961"/>
                    <a:ext cx="4236335" cy="136144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6" name="矩形 25">
                    <a:extLst>
                      <a:ext uri="{FF2B5EF4-FFF2-40B4-BE49-F238E27FC236}">
                        <a16:creationId xmlns:a16="http://schemas.microsoft.com/office/drawing/2014/main" id="{B3587E81-9CCF-4B14-833E-FC95C33531AF}"/>
                      </a:ext>
                    </a:extLst>
                  </p:cNvPr>
                  <p:cNvSpPr/>
                  <p:nvPr/>
                </p:nvSpPr>
                <p:spPr>
                  <a:xfrm>
                    <a:off x="4333433" y="1583749"/>
                    <a:ext cx="4236335" cy="136144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22" name="群組 21">
                  <a:extLst>
                    <a:ext uri="{FF2B5EF4-FFF2-40B4-BE49-F238E27FC236}">
                      <a16:creationId xmlns:a16="http://schemas.microsoft.com/office/drawing/2014/main" id="{CCE40A9F-BCB9-44EB-B9D8-1DE695ACA24A}"/>
                    </a:ext>
                  </a:extLst>
                </p:cNvPr>
                <p:cNvGrpSpPr/>
                <p:nvPr/>
              </p:nvGrpSpPr>
              <p:grpSpPr>
                <a:xfrm>
                  <a:off x="3499418" y="1583749"/>
                  <a:ext cx="1668030" cy="680720"/>
                  <a:chOff x="3499418" y="1583749"/>
                  <a:chExt cx="1668030" cy="680720"/>
                </a:xfrm>
                <a:grpFill/>
              </p:grpSpPr>
              <p:cxnSp>
                <p:nvCxnSpPr>
                  <p:cNvPr id="23" name="直線接點 22">
                    <a:extLst>
                      <a:ext uri="{FF2B5EF4-FFF2-40B4-BE49-F238E27FC236}">
                        <a16:creationId xmlns:a16="http://schemas.microsoft.com/office/drawing/2014/main" id="{A3D9340B-553E-4D0B-A883-142F75068E75}"/>
                      </a:ext>
                    </a:extLst>
                  </p:cNvPr>
                  <p:cNvCxnSpPr>
                    <a:cxnSpLocks/>
                    <a:endCxn id="26" idx="1"/>
                  </p:cNvCxnSpPr>
                  <p:nvPr/>
                </p:nvCxnSpPr>
                <p:spPr>
                  <a:xfrm>
                    <a:off x="4333433" y="1583749"/>
                    <a:ext cx="0" cy="680720"/>
                  </a:xfrm>
                  <a:prstGeom prst="line">
                    <a:avLst/>
                  </a:prstGeom>
                  <a:grpFill/>
                  <a:ln w="28575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線接點 23">
                    <a:extLst>
                      <a:ext uri="{FF2B5EF4-FFF2-40B4-BE49-F238E27FC236}">
                        <a16:creationId xmlns:a16="http://schemas.microsoft.com/office/drawing/2014/main" id="{F5B0B85E-1166-4199-894D-E0D1D1ECD681}"/>
                      </a:ext>
                    </a:extLst>
                  </p:cNvPr>
                  <p:cNvCxnSpPr>
                    <a:cxnSpLocks/>
                    <a:stCxn id="14" idx="2"/>
                    <a:endCxn id="19" idx="6"/>
                  </p:cNvCxnSpPr>
                  <p:nvPr/>
                </p:nvCxnSpPr>
                <p:spPr>
                  <a:xfrm flipH="1">
                    <a:off x="3499418" y="2264469"/>
                    <a:ext cx="1668030" cy="0"/>
                  </a:xfrm>
                  <a:prstGeom prst="line">
                    <a:avLst/>
                  </a:prstGeom>
                  <a:grpFill/>
                  <a:ln w="28575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" name="群組 8">
                <a:extLst>
                  <a:ext uri="{FF2B5EF4-FFF2-40B4-BE49-F238E27FC236}">
                    <a16:creationId xmlns:a16="http://schemas.microsoft.com/office/drawing/2014/main" id="{822B390F-4DB1-4D5C-AD29-66E6E46206DB}"/>
                  </a:ext>
                </a:extLst>
              </p:cNvPr>
              <p:cNvGrpSpPr/>
              <p:nvPr/>
            </p:nvGrpSpPr>
            <p:grpSpPr>
              <a:xfrm>
                <a:off x="723761" y="3547161"/>
                <a:ext cx="3014225" cy="784418"/>
                <a:chOff x="723761" y="3547161"/>
                <a:chExt cx="3014225" cy="784418"/>
              </a:xfrm>
            </p:grpSpPr>
            <p:grpSp>
              <p:nvGrpSpPr>
                <p:cNvPr id="16" name="群組 15">
                  <a:extLst>
                    <a:ext uri="{FF2B5EF4-FFF2-40B4-BE49-F238E27FC236}">
                      <a16:creationId xmlns:a16="http://schemas.microsoft.com/office/drawing/2014/main" id="{DE98F958-14B1-4258-812D-8161DC94F629}"/>
                    </a:ext>
                  </a:extLst>
                </p:cNvPr>
                <p:cNvGrpSpPr/>
                <p:nvPr/>
              </p:nvGrpSpPr>
              <p:grpSpPr>
                <a:xfrm>
                  <a:off x="3139446" y="3733039"/>
                  <a:ext cx="598540" cy="598540"/>
                  <a:chOff x="1848481" y="2809240"/>
                  <a:chExt cx="782320" cy="782320"/>
                </a:xfrm>
              </p:grpSpPr>
              <p:sp>
                <p:nvSpPr>
                  <p:cNvPr id="19" name="橢圓 18">
                    <a:extLst>
                      <a:ext uri="{FF2B5EF4-FFF2-40B4-BE49-F238E27FC236}">
                        <a16:creationId xmlns:a16="http://schemas.microsoft.com/office/drawing/2014/main" id="{475E49A9-2814-4695-ACB3-963A3C7B1E1B}"/>
                      </a:ext>
                    </a:extLst>
                  </p:cNvPr>
                  <p:cNvSpPr/>
                  <p:nvPr/>
                </p:nvSpPr>
                <p:spPr>
                  <a:xfrm>
                    <a:off x="1848481" y="2809240"/>
                    <a:ext cx="782320" cy="782320"/>
                  </a:xfrm>
                  <a:prstGeom prst="ellipse">
                    <a:avLst/>
                  </a:prstGeom>
                  <a:solidFill>
                    <a:srgbClr val="BC364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dirty="0"/>
                  </a:p>
                </p:txBody>
              </p:sp>
              <p:sp>
                <p:nvSpPr>
                  <p:cNvPr id="20" name="thumb-up-sign_17304">
                    <a:extLst>
                      <a:ext uri="{FF2B5EF4-FFF2-40B4-BE49-F238E27FC236}">
                        <a16:creationId xmlns:a16="http://schemas.microsoft.com/office/drawing/2014/main" id="{52C0E8DC-0965-40F1-8D1A-C326B244391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029994" y="2957657"/>
                    <a:ext cx="440891" cy="424607"/>
                  </a:xfrm>
                  <a:custGeom>
                    <a:avLst/>
                    <a:gdLst>
                      <a:gd name="connsiteX0" fmla="*/ 42291 w 603758"/>
                      <a:gd name="connsiteY0" fmla="*/ 215366 h 581459"/>
                      <a:gd name="connsiteX1" fmla="*/ 142460 w 603758"/>
                      <a:gd name="connsiteY1" fmla="*/ 215366 h 581459"/>
                      <a:gd name="connsiteX2" fmla="*/ 178107 w 603758"/>
                      <a:gd name="connsiteY2" fmla="*/ 263472 h 581459"/>
                      <a:gd name="connsiteX3" fmla="*/ 178107 w 603758"/>
                      <a:gd name="connsiteY3" fmla="*/ 537308 h 581459"/>
                      <a:gd name="connsiteX4" fmla="*/ 142460 w 603758"/>
                      <a:gd name="connsiteY4" fmla="*/ 581459 h 581459"/>
                      <a:gd name="connsiteX5" fmla="*/ 42291 w 603758"/>
                      <a:gd name="connsiteY5" fmla="*/ 581459 h 581459"/>
                      <a:gd name="connsiteX6" fmla="*/ 0 w 603758"/>
                      <a:gd name="connsiteY6" fmla="*/ 537308 h 581459"/>
                      <a:gd name="connsiteX7" fmla="*/ 0 w 603758"/>
                      <a:gd name="connsiteY7" fmla="*/ 263472 h 581459"/>
                      <a:gd name="connsiteX8" fmla="*/ 42291 w 603758"/>
                      <a:gd name="connsiteY8" fmla="*/ 215366 h 581459"/>
                      <a:gd name="connsiteX9" fmla="*/ 337478 w 603758"/>
                      <a:gd name="connsiteY9" fmla="*/ 0 h 581459"/>
                      <a:gd name="connsiteX10" fmla="*/ 382709 w 603758"/>
                      <a:gd name="connsiteY10" fmla="*/ 22074 h 581459"/>
                      <a:gd name="connsiteX11" fmla="*/ 382837 w 603758"/>
                      <a:gd name="connsiteY11" fmla="*/ 21564 h 581459"/>
                      <a:gd name="connsiteX12" fmla="*/ 414525 w 603758"/>
                      <a:gd name="connsiteY12" fmla="*/ 215384 h 581459"/>
                      <a:gd name="connsiteX13" fmla="*/ 546643 w 603758"/>
                      <a:gd name="connsiteY13" fmla="*/ 215384 h 581459"/>
                      <a:gd name="connsiteX14" fmla="*/ 587020 w 603758"/>
                      <a:gd name="connsiteY14" fmla="*/ 233247 h 581459"/>
                      <a:gd name="connsiteX15" fmla="*/ 603758 w 603758"/>
                      <a:gd name="connsiteY15" fmla="*/ 274844 h 581459"/>
                      <a:gd name="connsiteX16" fmla="*/ 585870 w 603758"/>
                      <a:gd name="connsiteY16" fmla="*/ 316313 h 581459"/>
                      <a:gd name="connsiteX17" fmla="*/ 603758 w 603758"/>
                      <a:gd name="connsiteY17" fmla="*/ 357654 h 581459"/>
                      <a:gd name="connsiteX18" fmla="*/ 585870 w 603758"/>
                      <a:gd name="connsiteY18" fmla="*/ 399123 h 581459"/>
                      <a:gd name="connsiteX19" fmla="*/ 603758 w 603758"/>
                      <a:gd name="connsiteY19" fmla="*/ 440592 h 581459"/>
                      <a:gd name="connsiteX20" fmla="*/ 584720 w 603758"/>
                      <a:gd name="connsiteY20" fmla="*/ 483082 h 581459"/>
                      <a:gd name="connsiteX21" fmla="*/ 601586 w 603758"/>
                      <a:gd name="connsiteY21" fmla="*/ 523530 h 581459"/>
                      <a:gd name="connsiteX22" fmla="*/ 550349 w 603758"/>
                      <a:gd name="connsiteY22" fmla="*/ 580438 h 581459"/>
                      <a:gd name="connsiteX23" fmla="*/ 546643 w 603758"/>
                      <a:gd name="connsiteY23" fmla="*/ 581459 h 581459"/>
                      <a:gd name="connsiteX24" fmla="*/ 237814 w 603758"/>
                      <a:gd name="connsiteY24" fmla="*/ 581459 h 581459"/>
                      <a:gd name="connsiteX25" fmla="*/ 188621 w 603758"/>
                      <a:gd name="connsiteY25" fmla="*/ 535779 h 581459"/>
                      <a:gd name="connsiteX26" fmla="*/ 188621 w 603758"/>
                      <a:gd name="connsiteY26" fmla="*/ 262339 h 581459"/>
                      <a:gd name="connsiteX27" fmla="*/ 233214 w 603758"/>
                      <a:gd name="connsiteY27" fmla="*/ 216660 h 581459"/>
                      <a:gd name="connsiteX28" fmla="*/ 237814 w 603758"/>
                      <a:gd name="connsiteY28" fmla="*/ 215384 h 581459"/>
                      <a:gd name="connsiteX29" fmla="*/ 242158 w 603758"/>
                      <a:gd name="connsiteY29" fmla="*/ 215384 h 581459"/>
                      <a:gd name="connsiteX30" fmla="*/ 250591 w 603758"/>
                      <a:gd name="connsiteY30" fmla="*/ 211683 h 581459"/>
                      <a:gd name="connsiteX31" fmla="*/ 254297 w 603758"/>
                      <a:gd name="connsiteY31" fmla="*/ 205686 h 581459"/>
                      <a:gd name="connsiteX32" fmla="*/ 280618 w 603758"/>
                      <a:gd name="connsiteY32" fmla="*/ 69413 h 581459"/>
                      <a:gd name="connsiteX33" fmla="*/ 280618 w 603758"/>
                      <a:gd name="connsiteY33" fmla="*/ 63033 h 581459"/>
                      <a:gd name="connsiteX34" fmla="*/ 280363 w 603758"/>
                      <a:gd name="connsiteY34" fmla="*/ 57291 h 581459"/>
                      <a:gd name="connsiteX35" fmla="*/ 337478 w 603758"/>
                      <a:gd name="connsiteY35" fmla="*/ 0 h 581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603758" h="581459">
                        <a:moveTo>
                          <a:pt x="42291" y="215366"/>
                        </a:moveTo>
                        <a:lnTo>
                          <a:pt x="142460" y="215366"/>
                        </a:lnTo>
                        <a:cubicBezTo>
                          <a:pt x="162903" y="215366"/>
                          <a:pt x="178107" y="239738"/>
                          <a:pt x="178107" y="263472"/>
                        </a:cubicBezTo>
                        <a:lnTo>
                          <a:pt x="178107" y="537308"/>
                        </a:lnTo>
                        <a:cubicBezTo>
                          <a:pt x="178107" y="561043"/>
                          <a:pt x="162903" y="581459"/>
                          <a:pt x="142460" y="581459"/>
                        </a:cubicBezTo>
                        <a:lnTo>
                          <a:pt x="42291" y="581459"/>
                        </a:lnTo>
                        <a:cubicBezTo>
                          <a:pt x="21848" y="581459"/>
                          <a:pt x="0" y="561043"/>
                          <a:pt x="0" y="537308"/>
                        </a:cubicBezTo>
                        <a:lnTo>
                          <a:pt x="0" y="263472"/>
                        </a:lnTo>
                        <a:cubicBezTo>
                          <a:pt x="0" y="239738"/>
                          <a:pt x="21848" y="215366"/>
                          <a:pt x="42291" y="215366"/>
                        </a:cubicBezTo>
                        <a:close/>
                        <a:moveTo>
                          <a:pt x="337478" y="0"/>
                        </a:moveTo>
                        <a:cubicBezTo>
                          <a:pt x="355110" y="0"/>
                          <a:pt x="371849" y="8039"/>
                          <a:pt x="382709" y="22074"/>
                        </a:cubicBezTo>
                        <a:cubicBezTo>
                          <a:pt x="382709" y="22074"/>
                          <a:pt x="382837" y="21564"/>
                          <a:pt x="382837" y="21564"/>
                        </a:cubicBezTo>
                        <a:cubicBezTo>
                          <a:pt x="385904" y="25009"/>
                          <a:pt x="451452" y="100291"/>
                          <a:pt x="414525" y="215384"/>
                        </a:cubicBezTo>
                        <a:lnTo>
                          <a:pt x="546643" y="215384"/>
                        </a:lnTo>
                        <a:cubicBezTo>
                          <a:pt x="561848" y="215384"/>
                          <a:pt x="576159" y="222529"/>
                          <a:pt x="587020" y="233247"/>
                        </a:cubicBezTo>
                        <a:cubicBezTo>
                          <a:pt x="597753" y="244093"/>
                          <a:pt x="603758" y="259660"/>
                          <a:pt x="603758" y="274844"/>
                        </a:cubicBezTo>
                        <a:cubicBezTo>
                          <a:pt x="603758" y="291176"/>
                          <a:pt x="596858" y="305850"/>
                          <a:pt x="585870" y="316313"/>
                        </a:cubicBezTo>
                        <a:cubicBezTo>
                          <a:pt x="596858" y="326648"/>
                          <a:pt x="603758" y="341449"/>
                          <a:pt x="603758" y="357654"/>
                        </a:cubicBezTo>
                        <a:cubicBezTo>
                          <a:pt x="603758" y="373986"/>
                          <a:pt x="596858" y="388660"/>
                          <a:pt x="585870" y="399123"/>
                        </a:cubicBezTo>
                        <a:cubicBezTo>
                          <a:pt x="596858" y="409458"/>
                          <a:pt x="603758" y="424260"/>
                          <a:pt x="603758" y="440592"/>
                        </a:cubicBezTo>
                        <a:cubicBezTo>
                          <a:pt x="603758" y="457435"/>
                          <a:pt x="596475" y="472619"/>
                          <a:pt x="584720" y="483082"/>
                        </a:cubicBezTo>
                        <a:cubicBezTo>
                          <a:pt x="595197" y="493417"/>
                          <a:pt x="601586" y="507836"/>
                          <a:pt x="601586" y="523530"/>
                        </a:cubicBezTo>
                        <a:cubicBezTo>
                          <a:pt x="601586" y="552877"/>
                          <a:pt x="579353" y="577503"/>
                          <a:pt x="550349" y="580438"/>
                        </a:cubicBezTo>
                        <a:cubicBezTo>
                          <a:pt x="549199" y="580821"/>
                          <a:pt x="547921" y="581459"/>
                          <a:pt x="546643" y="581459"/>
                        </a:cubicBezTo>
                        <a:lnTo>
                          <a:pt x="237814" y="581459"/>
                        </a:lnTo>
                        <a:cubicBezTo>
                          <a:pt x="213154" y="581459"/>
                          <a:pt x="188621" y="560405"/>
                          <a:pt x="188621" y="535779"/>
                        </a:cubicBezTo>
                        <a:lnTo>
                          <a:pt x="188621" y="262339"/>
                        </a:lnTo>
                        <a:cubicBezTo>
                          <a:pt x="188621" y="238606"/>
                          <a:pt x="209448" y="217935"/>
                          <a:pt x="233214" y="216660"/>
                        </a:cubicBezTo>
                        <a:cubicBezTo>
                          <a:pt x="233981" y="216660"/>
                          <a:pt x="237047" y="215384"/>
                          <a:pt x="237814" y="215384"/>
                        </a:cubicBezTo>
                        <a:lnTo>
                          <a:pt x="242158" y="215384"/>
                        </a:lnTo>
                        <a:cubicBezTo>
                          <a:pt x="245480" y="215384"/>
                          <a:pt x="248419" y="214235"/>
                          <a:pt x="250591" y="211683"/>
                        </a:cubicBezTo>
                        <a:cubicBezTo>
                          <a:pt x="251869" y="209386"/>
                          <a:pt x="253019" y="208111"/>
                          <a:pt x="254297" y="205686"/>
                        </a:cubicBezTo>
                        <a:cubicBezTo>
                          <a:pt x="268863" y="176211"/>
                          <a:pt x="291607" y="119431"/>
                          <a:pt x="280618" y="69413"/>
                        </a:cubicBezTo>
                        <a:cubicBezTo>
                          <a:pt x="280235" y="67244"/>
                          <a:pt x="280235" y="65074"/>
                          <a:pt x="280618" y="63033"/>
                        </a:cubicBezTo>
                        <a:cubicBezTo>
                          <a:pt x="280490" y="61119"/>
                          <a:pt x="280363" y="59077"/>
                          <a:pt x="280363" y="57291"/>
                        </a:cubicBezTo>
                        <a:cubicBezTo>
                          <a:pt x="280363" y="25775"/>
                          <a:pt x="305917" y="0"/>
                          <a:pt x="33747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</p:sp>
            </p:grpSp>
            <p:sp>
              <p:nvSpPr>
                <p:cNvPr id="17" name="文字方塊 16">
                  <a:extLst>
                    <a:ext uri="{FF2B5EF4-FFF2-40B4-BE49-F238E27FC236}">
                      <a16:creationId xmlns:a16="http://schemas.microsoft.com/office/drawing/2014/main" id="{9C8B69D3-B033-42BF-ABBE-8410889F6FFD}"/>
                    </a:ext>
                  </a:extLst>
                </p:cNvPr>
                <p:cNvSpPr txBox="1"/>
                <p:nvPr/>
              </p:nvSpPr>
              <p:spPr>
                <a:xfrm>
                  <a:off x="1954705" y="3547161"/>
                  <a:ext cx="11368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ea"/>
                    </a:rPr>
                    <a:t>03.</a:t>
                  </a:r>
                  <a:r>
                    <a:rPr lang="zh-TW" altLang="en-US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ea"/>
                    </a:rPr>
                    <a:t>計畫</a:t>
                  </a:r>
                  <a:r>
                    <a:rPr lang="en-US" altLang="zh-TW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ea"/>
                    </a:rPr>
                    <a:t>C</a:t>
                  </a:r>
                  <a:endParaRPr lang="zh-TW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8" name="文字方塊 17">
                  <a:extLst>
                    <a:ext uri="{FF2B5EF4-FFF2-40B4-BE49-F238E27FC236}">
                      <a16:creationId xmlns:a16="http://schemas.microsoft.com/office/drawing/2014/main" id="{6C19B165-1D3D-4085-821C-AE7037E5B530}"/>
                    </a:ext>
                  </a:extLst>
                </p:cNvPr>
                <p:cNvSpPr txBox="1"/>
                <p:nvPr/>
              </p:nvSpPr>
              <p:spPr>
                <a:xfrm>
                  <a:off x="723761" y="3916493"/>
                  <a:ext cx="59503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ea"/>
                    </a:rPr>
                    <a:t>內文</a:t>
                  </a:r>
                </a:p>
              </p:txBody>
            </p:sp>
          </p:grpSp>
          <p:grpSp>
            <p:nvGrpSpPr>
              <p:cNvPr id="10" name="群組 9">
                <a:extLst>
                  <a:ext uri="{FF2B5EF4-FFF2-40B4-BE49-F238E27FC236}">
                    <a16:creationId xmlns:a16="http://schemas.microsoft.com/office/drawing/2014/main" id="{97F0BC3F-33E4-48E7-A63C-C1691081F8FB}"/>
                  </a:ext>
                </a:extLst>
              </p:cNvPr>
              <p:cNvGrpSpPr/>
              <p:nvPr/>
            </p:nvGrpSpPr>
            <p:grpSpPr>
              <a:xfrm>
                <a:off x="5406016" y="3547161"/>
                <a:ext cx="1772060" cy="784418"/>
                <a:chOff x="5406016" y="3547161"/>
                <a:chExt cx="1772060" cy="784418"/>
              </a:xfrm>
            </p:grpSpPr>
            <p:grpSp>
              <p:nvGrpSpPr>
                <p:cNvPr id="11" name="群組 10">
                  <a:extLst>
                    <a:ext uri="{FF2B5EF4-FFF2-40B4-BE49-F238E27FC236}">
                      <a16:creationId xmlns:a16="http://schemas.microsoft.com/office/drawing/2014/main" id="{D958E673-3DF6-4562-9700-38A5E726DB3A}"/>
                    </a:ext>
                  </a:extLst>
                </p:cNvPr>
                <p:cNvGrpSpPr/>
                <p:nvPr/>
              </p:nvGrpSpPr>
              <p:grpSpPr>
                <a:xfrm>
                  <a:off x="5406016" y="3733039"/>
                  <a:ext cx="598540" cy="598540"/>
                  <a:chOff x="6111240" y="2809240"/>
                  <a:chExt cx="782320" cy="782320"/>
                </a:xfrm>
              </p:grpSpPr>
              <p:sp>
                <p:nvSpPr>
                  <p:cNvPr id="14" name="橢圓 13">
                    <a:extLst>
                      <a:ext uri="{FF2B5EF4-FFF2-40B4-BE49-F238E27FC236}">
                        <a16:creationId xmlns:a16="http://schemas.microsoft.com/office/drawing/2014/main" id="{189AB391-ABEF-4F2E-B2BA-D50D604EAF43}"/>
                      </a:ext>
                    </a:extLst>
                  </p:cNvPr>
                  <p:cNvSpPr/>
                  <p:nvPr/>
                </p:nvSpPr>
                <p:spPr>
                  <a:xfrm>
                    <a:off x="6111240" y="2809240"/>
                    <a:ext cx="782320" cy="782320"/>
                  </a:xfrm>
                  <a:prstGeom prst="ellipse">
                    <a:avLst/>
                  </a:prstGeom>
                  <a:solidFill>
                    <a:srgbClr val="7F7F7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5" name="thumb-up-sign_17304">
                    <a:extLst>
                      <a:ext uri="{FF2B5EF4-FFF2-40B4-BE49-F238E27FC236}">
                        <a16:creationId xmlns:a16="http://schemas.microsoft.com/office/drawing/2014/main" id="{67E973E8-B955-4BD8-A337-BE7802F4142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flipH="1" flipV="1">
                    <a:off x="6281954" y="3004393"/>
                    <a:ext cx="440891" cy="424607"/>
                  </a:xfrm>
                  <a:custGeom>
                    <a:avLst/>
                    <a:gdLst>
                      <a:gd name="connsiteX0" fmla="*/ 42291 w 603758"/>
                      <a:gd name="connsiteY0" fmla="*/ 215366 h 581459"/>
                      <a:gd name="connsiteX1" fmla="*/ 142460 w 603758"/>
                      <a:gd name="connsiteY1" fmla="*/ 215366 h 581459"/>
                      <a:gd name="connsiteX2" fmla="*/ 178107 w 603758"/>
                      <a:gd name="connsiteY2" fmla="*/ 263472 h 581459"/>
                      <a:gd name="connsiteX3" fmla="*/ 178107 w 603758"/>
                      <a:gd name="connsiteY3" fmla="*/ 537308 h 581459"/>
                      <a:gd name="connsiteX4" fmla="*/ 142460 w 603758"/>
                      <a:gd name="connsiteY4" fmla="*/ 581459 h 581459"/>
                      <a:gd name="connsiteX5" fmla="*/ 42291 w 603758"/>
                      <a:gd name="connsiteY5" fmla="*/ 581459 h 581459"/>
                      <a:gd name="connsiteX6" fmla="*/ 0 w 603758"/>
                      <a:gd name="connsiteY6" fmla="*/ 537308 h 581459"/>
                      <a:gd name="connsiteX7" fmla="*/ 0 w 603758"/>
                      <a:gd name="connsiteY7" fmla="*/ 263472 h 581459"/>
                      <a:gd name="connsiteX8" fmla="*/ 42291 w 603758"/>
                      <a:gd name="connsiteY8" fmla="*/ 215366 h 581459"/>
                      <a:gd name="connsiteX9" fmla="*/ 337478 w 603758"/>
                      <a:gd name="connsiteY9" fmla="*/ 0 h 581459"/>
                      <a:gd name="connsiteX10" fmla="*/ 382709 w 603758"/>
                      <a:gd name="connsiteY10" fmla="*/ 22074 h 581459"/>
                      <a:gd name="connsiteX11" fmla="*/ 382837 w 603758"/>
                      <a:gd name="connsiteY11" fmla="*/ 21564 h 581459"/>
                      <a:gd name="connsiteX12" fmla="*/ 414525 w 603758"/>
                      <a:gd name="connsiteY12" fmla="*/ 215384 h 581459"/>
                      <a:gd name="connsiteX13" fmla="*/ 546643 w 603758"/>
                      <a:gd name="connsiteY13" fmla="*/ 215384 h 581459"/>
                      <a:gd name="connsiteX14" fmla="*/ 587020 w 603758"/>
                      <a:gd name="connsiteY14" fmla="*/ 233247 h 581459"/>
                      <a:gd name="connsiteX15" fmla="*/ 603758 w 603758"/>
                      <a:gd name="connsiteY15" fmla="*/ 274844 h 581459"/>
                      <a:gd name="connsiteX16" fmla="*/ 585870 w 603758"/>
                      <a:gd name="connsiteY16" fmla="*/ 316313 h 581459"/>
                      <a:gd name="connsiteX17" fmla="*/ 603758 w 603758"/>
                      <a:gd name="connsiteY17" fmla="*/ 357654 h 581459"/>
                      <a:gd name="connsiteX18" fmla="*/ 585870 w 603758"/>
                      <a:gd name="connsiteY18" fmla="*/ 399123 h 581459"/>
                      <a:gd name="connsiteX19" fmla="*/ 603758 w 603758"/>
                      <a:gd name="connsiteY19" fmla="*/ 440592 h 581459"/>
                      <a:gd name="connsiteX20" fmla="*/ 584720 w 603758"/>
                      <a:gd name="connsiteY20" fmla="*/ 483082 h 581459"/>
                      <a:gd name="connsiteX21" fmla="*/ 601586 w 603758"/>
                      <a:gd name="connsiteY21" fmla="*/ 523530 h 581459"/>
                      <a:gd name="connsiteX22" fmla="*/ 550349 w 603758"/>
                      <a:gd name="connsiteY22" fmla="*/ 580438 h 581459"/>
                      <a:gd name="connsiteX23" fmla="*/ 546643 w 603758"/>
                      <a:gd name="connsiteY23" fmla="*/ 581459 h 581459"/>
                      <a:gd name="connsiteX24" fmla="*/ 237814 w 603758"/>
                      <a:gd name="connsiteY24" fmla="*/ 581459 h 581459"/>
                      <a:gd name="connsiteX25" fmla="*/ 188621 w 603758"/>
                      <a:gd name="connsiteY25" fmla="*/ 535779 h 581459"/>
                      <a:gd name="connsiteX26" fmla="*/ 188621 w 603758"/>
                      <a:gd name="connsiteY26" fmla="*/ 262339 h 581459"/>
                      <a:gd name="connsiteX27" fmla="*/ 233214 w 603758"/>
                      <a:gd name="connsiteY27" fmla="*/ 216660 h 581459"/>
                      <a:gd name="connsiteX28" fmla="*/ 237814 w 603758"/>
                      <a:gd name="connsiteY28" fmla="*/ 215384 h 581459"/>
                      <a:gd name="connsiteX29" fmla="*/ 242158 w 603758"/>
                      <a:gd name="connsiteY29" fmla="*/ 215384 h 581459"/>
                      <a:gd name="connsiteX30" fmla="*/ 250591 w 603758"/>
                      <a:gd name="connsiteY30" fmla="*/ 211683 h 581459"/>
                      <a:gd name="connsiteX31" fmla="*/ 254297 w 603758"/>
                      <a:gd name="connsiteY31" fmla="*/ 205686 h 581459"/>
                      <a:gd name="connsiteX32" fmla="*/ 280618 w 603758"/>
                      <a:gd name="connsiteY32" fmla="*/ 69413 h 581459"/>
                      <a:gd name="connsiteX33" fmla="*/ 280618 w 603758"/>
                      <a:gd name="connsiteY33" fmla="*/ 63033 h 581459"/>
                      <a:gd name="connsiteX34" fmla="*/ 280363 w 603758"/>
                      <a:gd name="connsiteY34" fmla="*/ 57291 h 581459"/>
                      <a:gd name="connsiteX35" fmla="*/ 337478 w 603758"/>
                      <a:gd name="connsiteY35" fmla="*/ 0 h 581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603758" h="581459">
                        <a:moveTo>
                          <a:pt x="42291" y="215366"/>
                        </a:moveTo>
                        <a:lnTo>
                          <a:pt x="142460" y="215366"/>
                        </a:lnTo>
                        <a:cubicBezTo>
                          <a:pt x="162903" y="215366"/>
                          <a:pt x="178107" y="239738"/>
                          <a:pt x="178107" y="263472"/>
                        </a:cubicBezTo>
                        <a:lnTo>
                          <a:pt x="178107" y="537308"/>
                        </a:lnTo>
                        <a:cubicBezTo>
                          <a:pt x="178107" y="561043"/>
                          <a:pt x="162903" y="581459"/>
                          <a:pt x="142460" y="581459"/>
                        </a:cubicBezTo>
                        <a:lnTo>
                          <a:pt x="42291" y="581459"/>
                        </a:lnTo>
                        <a:cubicBezTo>
                          <a:pt x="21848" y="581459"/>
                          <a:pt x="0" y="561043"/>
                          <a:pt x="0" y="537308"/>
                        </a:cubicBezTo>
                        <a:lnTo>
                          <a:pt x="0" y="263472"/>
                        </a:lnTo>
                        <a:cubicBezTo>
                          <a:pt x="0" y="239738"/>
                          <a:pt x="21848" y="215366"/>
                          <a:pt x="42291" y="215366"/>
                        </a:cubicBezTo>
                        <a:close/>
                        <a:moveTo>
                          <a:pt x="337478" y="0"/>
                        </a:moveTo>
                        <a:cubicBezTo>
                          <a:pt x="355110" y="0"/>
                          <a:pt x="371849" y="8039"/>
                          <a:pt x="382709" y="22074"/>
                        </a:cubicBezTo>
                        <a:cubicBezTo>
                          <a:pt x="382709" y="22074"/>
                          <a:pt x="382837" y="21564"/>
                          <a:pt x="382837" y="21564"/>
                        </a:cubicBezTo>
                        <a:cubicBezTo>
                          <a:pt x="385904" y="25009"/>
                          <a:pt x="451452" y="100291"/>
                          <a:pt x="414525" y="215384"/>
                        </a:cubicBezTo>
                        <a:lnTo>
                          <a:pt x="546643" y="215384"/>
                        </a:lnTo>
                        <a:cubicBezTo>
                          <a:pt x="561848" y="215384"/>
                          <a:pt x="576159" y="222529"/>
                          <a:pt x="587020" y="233247"/>
                        </a:cubicBezTo>
                        <a:cubicBezTo>
                          <a:pt x="597753" y="244093"/>
                          <a:pt x="603758" y="259660"/>
                          <a:pt x="603758" y="274844"/>
                        </a:cubicBezTo>
                        <a:cubicBezTo>
                          <a:pt x="603758" y="291176"/>
                          <a:pt x="596858" y="305850"/>
                          <a:pt x="585870" y="316313"/>
                        </a:cubicBezTo>
                        <a:cubicBezTo>
                          <a:pt x="596858" y="326648"/>
                          <a:pt x="603758" y="341449"/>
                          <a:pt x="603758" y="357654"/>
                        </a:cubicBezTo>
                        <a:cubicBezTo>
                          <a:pt x="603758" y="373986"/>
                          <a:pt x="596858" y="388660"/>
                          <a:pt x="585870" y="399123"/>
                        </a:cubicBezTo>
                        <a:cubicBezTo>
                          <a:pt x="596858" y="409458"/>
                          <a:pt x="603758" y="424260"/>
                          <a:pt x="603758" y="440592"/>
                        </a:cubicBezTo>
                        <a:cubicBezTo>
                          <a:pt x="603758" y="457435"/>
                          <a:pt x="596475" y="472619"/>
                          <a:pt x="584720" y="483082"/>
                        </a:cubicBezTo>
                        <a:cubicBezTo>
                          <a:pt x="595197" y="493417"/>
                          <a:pt x="601586" y="507836"/>
                          <a:pt x="601586" y="523530"/>
                        </a:cubicBezTo>
                        <a:cubicBezTo>
                          <a:pt x="601586" y="552877"/>
                          <a:pt x="579353" y="577503"/>
                          <a:pt x="550349" y="580438"/>
                        </a:cubicBezTo>
                        <a:cubicBezTo>
                          <a:pt x="549199" y="580821"/>
                          <a:pt x="547921" y="581459"/>
                          <a:pt x="546643" y="581459"/>
                        </a:cubicBezTo>
                        <a:lnTo>
                          <a:pt x="237814" y="581459"/>
                        </a:lnTo>
                        <a:cubicBezTo>
                          <a:pt x="213154" y="581459"/>
                          <a:pt x="188621" y="560405"/>
                          <a:pt x="188621" y="535779"/>
                        </a:cubicBezTo>
                        <a:lnTo>
                          <a:pt x="188621" y="262339"/>
                        </a:lnTo>
                        <a:cubicBezTo>
                          <a:pt x="188621" y="238606"/>
                          <a:pt x="209448" y="217935"/>
                          <a:pt x="233214" y="216660"/>
                        </a:cubicBezTo>
                        <a:cubicBezTo>
                          <a:pt x="233981" y="216660"/>
                          <a:pt x="237047" y="215384"/>
                          <a:pt x="237814" y="215384"/>
                        </a:cubicBezTo>
                        <a:lnTo>
                          <a:pt x="242158" y="215384"/>
                        </a:lnTo>
                        <a:cubicBezTo>
                          <a:pt x="245480" y="215384"/>
                          <a:pt x="248419" y="214235"/>
                          <a:pt x="250591" y="211683"/>
                        </a:cubicBezTo>
                        <a:cubicBezTo>
                          <a:pt x="251869" y="209386"/>
                          <a:pt x="253019" y="208111"/>
                          <a:pt x="254297" y="205686"/>
                        </a:cubicBezTo>
                        <a:cubicBezTo>
                          <a:pt x="268863" y="176211"/>
                          <a:pt x="291607" y="119431"/>
                          <a:pt x="280618" y="69413"/>
                        </a:cubicBezTo>
                        <a:cubicBezTo>
                          <a:pt x="280235" y="67244"/>
                          <a:pt x="280235" y="65074"/>
                          <a:pt x="280618" y="63033"/>
                        </a:cubicBezTo>
                        <a:cubicBezTo>
                          <a:pt x="280490" y="61119"/>
                          <a:pt x="280363" y="59077"/>
                          <a:pt x="280363" y="57291"/>
                        </a:cubicBezTo>
                        <a:cubicBezTo>
                          <a:pt x="280363" y="25775"/>
                          <a:pt x="305917" y="0"/>
                          <a:pt x="33747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</p:sp>
            </p:grpSp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936D50FC-F25B-4BD5-9B57-8ADC38F16D04}"/>
                    </a:ext>
                  </a:extLst>
                </p:cNvPr>
                <p:cNvSpPr txBox="1"/>
                <p:nvPr/>
              </p:nvSpPr>
              <p:spPr>
                <a:xfrm>
                  <a:off x="6041226" y="3547161"/>
                  <a:ext cx="11368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ea"/>
                    </a:rPr>
                    <a:t>03.</a:t>
                  </a:r>
                  <a:r>
                    <a:rPr lang="zh-TW" altLang="en-US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ea"/>
                    </a:rPr>
                    <a:t>計畫</a:t>
                  </a:r>
                  <a:r>
                    <a:rPr lang="en-US" altLang="zh-TW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ea"/>
                    </a:rPr>
                    <a:t>C</a:t>
                  </a:r>
                  <a:endParaRPr lang="zh-TW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48CF48BB-FD2D-4C01-A1F4-15FD382773D4}"/>
                    </a:ext>
                  </a:extLst>
                </p:cNvPr>
                <p:cNvSpPr txBox="1"/>
                <p:nvPr/>
              </p:nvSpPr>
              <p:spPr>
                <a:xfrm>
                  <a:off x="6095132" y="3916493"/>
                  <a:ext cx="59503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ea"/>
                    </a:rPr>
                    <a:t>內文</a:t>
                  </a:r>
                </a:p>
              </p:txBody>
            </p:sp>
          </p:grpSp>
        </p:grpSp>
      </p:grp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67BE1F43-FD91-472C-AF1A-B72AFF37E517}"/>
              </a:ext>
            </a:extLst>
          </p:cNvPr>
          <p:cNvSpPr txBox="1"/>
          <p:nvPr/>
        </p:nvSpPr>
        <p:spPr>
          <a:xfrm>
            <a:off x="335665" y="556294"/>
            <a:ext cx="2954655" cy="6169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lvl="0" defTabSz="914400">
              <a:lnSpc>
                <a:spcPct val="120000"/>
              </a:lnSpc>
              <a:spcBef>
                <a:spcPct val="0"/>
              </a:spcBef>
              <a:defRPr sz="3600" b="1">
                <a:solidFill>
                  <a:srgbClr val="595959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zh-TW" altLang="en-US" sz="3200" dirty="0"/>
              <a:t>按我編輯標題</a:t>
            </a:r>
          </a:p>
        </p:txBody>
      </p:sp>
      <p:cxnSp>
        <p:nvCxnSpPr>
          <p:cNvPr id="67" name="直線接點 66">
            <a:extLst>
              <a:ext uri="{FF2B5EF4-FFF2-40B4-BE49-F238E27FC236}">
                <a16:creationId xmlns:a16="http://schemas.microsoft.com/office/drawing/2014/main" id="{7A5D5F44-D258-42E9-A641-D97A1DAD21E0}"/>
              </a:ext>
            </a:extLst>
          </p:cNvPr>
          <p:cNvCxnSpPr>
            <a:cxnSpLocks/>
          </p:cNvCxnSpPr>
          <p:nvPr/>
        </p:nvCxnSpPr>
        <p:spPr>
          <a:xfrm>
            <a:off x="335665" y="1243647"/>
            <a:ext cx="8472671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944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D7B941D6-0D70-421C-9ED2-144C346F0E72}"/>
              </a:ext>
            </a:extLst>
          </p:cNvPr>
          <p:cNvSpPr/>
          <p:nvPr/>
        </p:nvSpPr>
        <p:spPr>
          <a:xfrm>
            <a:off x="2904941" y="1668883"/>
            <a:ext cx="5699760" cy="3771798"/>
          </a:xfrm>
          <a:prstGeom prst="rect">
            <a:avLst/>
          </a:prstGeom>
          <a:noFill/>
          <a:ln w="57150">
            <a:solidFill>
              <a:srgbClr val="EA47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398E94C0-EA3D-41CF-B0B8-DFC2A078AEFF}"/>
              </a:ext>
            </a:extLst>
          </p:cNvPr>
          <p:cNvGrpSpPr/>
          <p:nvPr/>
        </p:nvGrpSpPr>
        <p:grpSpPr>
          <a:xfrm flipH="1">
            <a:off x="0" y="0"/>
            <a:ext cx="4572000" cy="6858000"/>
            <a:chOff x="4572000" y="0"/>
            <a:chExt cx="4572000" cy="6858000"/>
          </a:xfrm>
        </p:grpSpPr>
        <p:sp>
          <p:nvSpPr>
            <p:cNvPr id="35" name="手繪多邊形: 圖案 34">
              <a:extLst>
                <a:ext uri="{FF2B5EF4-FFF2-40B4-BE49-F238E27FC236}">
                  <a16:creationId xmlns:a16="http://schemas.microsoft.com/office/drawing/2014/main" id="{0668E345-2A52-4905-BA83-3A125424CC31}"/>
                </a:ext>
              </a:extLst>
            </p:cNvPr>
            <p:cNvSpPr/>
            <p:nvPr/>
          </p:nvSpPr>
          <p:spPr>
            <a:xfrm>
              <a:off x="4572000" y="0"/>
              <a:ext cx="4572000" cy="6858000"/>
            </a:xfrm>
            <a:custGeom>
              <a:avLst/>
              <a:gdLst>
                <a:gd name="connsiteX0" fmla="*/ 1715022 w 4572000"/>
                <a:gd name="connsiteY0" fmla="*/ 0 h 6858000"/>
                <a:gd name="connsiteX1" fmla="*/ 4572000 w 4572000"/>
                <a:gd name="connsiteY1" fmla="*/ 0 h 6858000"/>
                <a:gd name="connsiteX2" fmla="*/ 4572000 w 4572000"/>
                <a:gd name="connsiteY2" fmla="*/ 6858000 h 6858000"/>
                <a:gd name="connsiteX3" fmla="*/ 1715022 w 4572000"/>
                <a:gd name="connsiteY3" fmla="*/ 6858000 h 6858000"/>
                <a:gd name="connsiteX4" fmla="*/ 1559451 w 4572000"/>
                <a:gd name="connsiteY4" fmla="*/ 6735746 h 6858000"/>
                <a:gd name="connsiteX5" fmla="*/ 0 w 4572000"/>
                <a:gd name="connsiteY5" fmla="*/ 3429000 h 6858000"/>
                <a:gd name="connsiteX6" fmla="*/ 1559451 w 4572000"/>
                <a:gd name="connsiteY6" fmla="*/ 122254 h 6858000"/>
                <a:gd name="connsiteX7" fmla="*/ 1715022 w 4572000"/>
                <a:gd name="connsiteY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0" h="6858000">
                  <a:moveTo>
                    <a:pt x="1715022" y="0"/>
                  </a:moveTo>
                  <a:lnTo>
                    <a:pt x="4572000" y="0"/>
                  </a:lnTo>
                  <a:lnTo>
                    <a:pt x="4572000" y="6858000"/>
                  </a:lnTo>
                  <a:lnTo>
                    <a:pt x="1715022" y="6858000"/>
                  </a:lnTo>
                  <a:lnTo>
                    <a:pt x="1559451" y="6735746"/>
                  </a:lnTo>
                  <a:cubicBezTo>
                    <a:pt x="607055" y="5949759"/>
                    <a:pt x="0" y="4760272"/>
                    <a:pt x="0" y="3429000"/>
                  </a:cubicBezTo>
                  <a:cubicBezTo>
                    <a:pt x="0" y="2097728"/>
                    <a:pt x="607055" y="908241"/>
                    <a:pt x="1559451" y="122254"/>
                  </a:cubicBezTo>
                  <a:lnTo>
                    <a:pt x="1715022" y="0"/>
                  </a:lnTo>
                  <a:close/>
                </a:path>
              </a:pathLst>
            </a:custGeom>
            <a:blipFill dpi="0" rotWithShape="0">
              <a:blip r:embed="rId2"/>
              <a:srcRect/>
              <a:stretch>
                <a:fillRect l="-3425" r="-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手繪多邊形: 圖案 54">
              <a:extLst>
                <a:ext uri="{FF2B5EF4-FFF2-40B4-BE49-F238E27FC236}">
                  <a16:creationId xmlns:a16="http://schemas.microsoft.com/office/drawing/2014/main" id="{6B2C78E2-9817-403B-AA82-D91831B4598F}"/>
                </a:ext>
              </a:extLst>
            </p:cNvPr>
            <p:cNvSpPr/>
            <p:nvPr/>
          </p:nvSpPr>
          <p:spPr>
            <a:xfrm>
              <a:off x="4572000" y="0"/>
              <a:ext cx="4572000" cy="6858000"/>
            </a:xfrm>
            <a:custGeom>
              <a:avLst/>
              <a:gdLst>
                <a:gd name="connsiteX0" fmla="*/ 1715022 w 4572000"/>
                <a:gd name="connsiteY0" fmla="*/ 0 h 6858000"/>
                <a:gd name="connsiteX1" fmla="*/ 4572000 w 4572000"/>
                <a:gd name="connsiteY1" fmla="*/ 0 h 6858000"/>
                <a:gd name="connsiteX2" fmla="*/ 4572000 w 4572000"/>
                <a:gd name="connsiteY2" fmla="*/ 6858000 h 6858000"/>
                <a:gd name="connsiteX3" fmla="*/ 1715022 w 4572000"/>
                <a:gd name="connsiteY3" fmla="*/ 6858000 h 6858000"/>
                <a:gd name="connsiteX4" fmla="*/ 1559451 w 4572000"/>
                <a:gd name="connsiteY4" fmla="*/ 6735746 h 6858000"/>
                <a:gd name="connsiteX5" fmla="*/ 0 w 4572000"/>
                <a:gd name="connsiteY5" fmla="*/ 3429000 h 6858000"/>
                <a:gd name="connsiteX6" fmla="*/ 1559451 w 4572000"/>
                <a:gd name="connsiteY6" fmla="*/ 122254 h 6858000"/>
                <a:gd name="connsiteX7" fmla="*/ 1715022 w 4572000"/>
                <a:gd name="connsiteY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0" h="6858000">
                  <a:moveTo>
                    <a:pt x="1715022" y="0"/>
                  </a:moveTo>
                  <a:lnTo>
                    <a:pt x="4572000" y="0"/>
                  </a:lnTo>
                  <a:lnTo>
                    <a:pt x="4572000" y="6858000"/>
                  </a:lnTo>
                  <a:lnTo>
                    <a:pt x="1715022" y="6858000"/>
                  </a:lnTo>
                  <a:lnTo>
                    <a:pt x="1559451" y="6735746"/>
                  </a:lnTo>
                  <a:cubicBezTo>
                    <a:pt x="607055" y="5949759"/>
                    <a:pt x="0" y="4760272"/>
                    <a:pt x="0" y="3429000"/>
                  </a:cubicBezTo>
                  <a:cubicBezTo>
                    <a:pt x="0" y="2097728"/>
                    <a:pt x="607055" y="908241"/>
                    <a:pt x="1559451" y="122254"/>
                  </a:cubicBezTo>
                  <a:lnTo>
                    <a:pt x="1715022" y="0"/>
                  </a:lnTo>
                  <a:close/>
                </a:path>
              </a:pathLst>
            </a:custGeom>
            <a:blipFill dpi="0" rotWithShape="0">
              <a:blip r:embed="rId3">
                <a:alphaModFix amt="60000"/>
              </a:blip>
              <a:srcRect/>
              <a:stretch>
                <a:fillRect l="-64333" r="-6833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手繪多邊形: 圖案 44">
              <a:extLst>
                <a:ext uri="{FF2B5EF4-FFF2-40B4-BE49-F238E27FC236}">
                  <a16:creationId xmlns:a16="http://schemas.microsoft.com/office/drawing/2014/main" id="{F1089A96-F3FA-4652-B695-5C4D4F1DD5CE}"/>
                </a:ext>
              </a:extLst>
            </p:cNvPr>
            <p:cNvSpPr/>
            <p:nvPr/>
          </p:nvSpPr>
          <p:spPr>
            <a:xfrm>
              <a:off x="7955280" y="2255520"/>
              <a:ext cx="1188720" cy="2346960"/>
            </a:xfrm>
            <a:custGeom>
              <a:avLst/>
              <a:gdLst>
                <a:gd name="connsiteX0" fmla="*/ 1173480 w 1188720"/>
                <a:gd name="connsiteY0" fmla="*/ 0 h 2346960"/>
                <a:gd name="connsiteX1" fmla="*/ 1188720 w 1188720"/>
                <a:gd name="connsiteY1" fmla="*/ 770 h 2346960"/>
                <a:gd name="connsiteX2" fmla="*/ 1188720 w 1188720"/>
                <a:gd name="connsiteY2" fmla="*/ 2346191 h 2346960"/>
                <a:gd name="connsiteX3" fmla="*/ 1173480 w 1188720"/>
                <a:gd name="connsiteY3" fmla="*/ 2346960 h 2346960"/>
                <a:gd name="connsiteX4" fmla="*/ 0 w 1188720"/>
                <a:gd name="connsiteY4" fmla="*/ 1173480 h 2346960"/>
                <a:gd name="connsiteX5" fmla="*/ 1173480 w 1188720"/>
                <a:gd name="connsiteY5" fmla="*/ 0 h 234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8720" h="2346960">
                  <a:moveTo>
                    <a:pt x="1173480" y="0"/>
                  </a:moveTo>
                  <a:lnTo>
                    <a:pt x="1188720" y="770"/>
                  </a:lnTo>
                  <a:lnTo>
                    <a:pt x="1188720" y="2346191"/>
                  </a:lnTo>
                  <a:lnTo>
                    <a:pt x="1173480" y="2346960"/>
                  </a:lnTo>
                  <a:cubicBezTo>
                    <a:pt x="525385" y="2346960"/>
                    <a:pt x="0" y="1821575"/>
                    <a:pt x="0" y="1173480"/>
                  </a:cubicBezTo>
                  <a:cubicBezTo>
                    <a:pt x="0" y="525385"/>
                    <a:pt x="525385" y="0"/>
                    <a:pt x="11734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9E17B7BF-46DB-43E9-96FF-659FC7A6BB4A}"/>
              </a:ext>
            </a:extLst>
          </p:cNvPr>
          <p:cNvSpPr txBox="1"/>
          <p:nvPr/>
        </p:nvSpPr>
        <p:spPr>
          <a:xfrm>
            <a:off x="4703715" y="3359997"/>
            <a:ext cx="330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AND YOU SLOGAN HERE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5313455-2015-476E-96EC-A4CC0BB4623E}"/>
              </a:ext>
            </a:extLst>
          </p:cNvPr>
          <p:cNvSpPr/>
          <p:nvPr/>
        </p:nvSpPr>
        <p:spPr>
          <a:xfrm>
            <a:off x="5281145" y="3956149"/>
            <a:ext cx="2437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Aenean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fermentum sed ex sit </a:t>
            </a:r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dictum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EC9A63F-0700-4B2E-AC96-EDFAD992D3FA}"/>
              </a:ext>
            </a:extLst>
          </p:cNvPr>
          <p:cNvSpPr/>
          <p:nvPr/>
        </p:nvSpPr>
        <p:spPr>
          <a:xfrm>
            <a:off x="4703715" y="2421278"/>
            <a:ext cx="37692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THANKS</a:t>
            </a:r>
            <a:r>
              <a:rPr lang="zh-TW" altLang="en-US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！</a:t>
            </a:r>
            <a:endParaRPr lang="en-US" altLang="zh-TW" sz="55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7" name="圖片 26" descr="一張含有 食物, 房間 的圖片&#10;&#10;自動產生的描述">
            <a:hlinkClick r:id="rId4"/>
            <a:extLst>
              <a:ext uri="{FF2B5EF4-FFF2-40B4-BE49-F238E27FC236}">
                <a16:creationId xmlns:a16="http://schemas.microsoft.com/office/drawing/2014/main" id="{F6AB91A6-410C-4691-8E79-C2EBCCE08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34" y="4698826"/>
            <a:ext cx="1999161" cy="48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00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正黑+Tim">
      <a:majorFont>
        <a:latin typeface="Bahnschrift Light"/>
        <a:ea typeface="微軟正黑體"/>
        <a:cs typeface=""/>
      </a:majorFont>
      <a:minorFont>
        <a:latin typeface="Bahnschrift Light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A868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1104</TotalTime>
  <Words>111</Words>
  <Application>Microsoft Office PowerPoint</Application>
  <PresentationFormat>如螢幕大小 (4:3)</PresentationFormat>
  <Paragraphs>36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Meiryo UI</vt:lpstr>
      <vt:lpstr>微軟正黑體</vt:lpstr>
      <vt:lpstr>Arial</vt:lpstr>
      <vt:lpstr>Bahnschrift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中信金融管理學院 人財育成中心</dc:creator>
  <cp:lastModifiedBy>Shirley</cp:lastModifiedBy>
  <cp:revision>66</cp:revision>
  <dcterms:created xsi:type="dcterms:W3CDTF">2019-12-25T08:29:53Z</dcterms:created>
  <dcterms:modified xsi:type="dcterms:W3CDTF">2021-02-26T11:55:40Z</dcterms:modified>
</cp:coreProperties>
</file>