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76" r:id="rId4"/>
    <p:sldId id="277" r:id="rId5"/>
  </p:sldIdLst>
  <p:sldSz cx="12192000" cy="6858000"/>
  <p:notesSz cx="6858000" cy="9144000"/>
  <p:custDataLst>
    <p:tags r:id="rId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74A"/>
    <a:srgbClr val="D66D49"/>
    <a:srgbClr val="FFD257"/>
    <a:srgbClr val="595959"/>
    <a:srgbClr val="2E3C77"/>
    <a:srgbClr val="6A868F"/>
    <a:srgbClr val="BAC4CE"/>
    <a:srgbClr val="627E98"/>
    <a:srgbClr val="AD7E00"/>
    <a:srgbClr val="E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54"/>
      </p:cViewPr>
      <p:guideLst>
        <p:guide pos="416"/>
        <p:guide pos="7242"/>
        <p:guide orient="horz" pos="663"/>
        <p:guide orient="horz" pos="709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B534-2210-419E-AB0B-C91813C831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DF12-04CB-4442-A731-85A9DF01F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2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24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1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5B4B6-71DF-40C4-BB95-E5AEFCE5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D7C7B-848F-4EE8-8D06-26591A363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0CD8B6-AD91-4895-B0A8-49096AC5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0208DC-1521-4649-AD0D-1B5EB1AA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2936D1-5639-4931-8BE0-E806AA41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1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42A7BEE-09D0-4781-9650-2F858F48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7922DA-0FC5-48B8-BA69-8017B1DF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0AFF20-4FD1-43B7-8FE1-C09E74A7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64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13D4AF-2193-429C-B322-39D5EC6A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FE6C0C-F3F5-4244-86C2-40C12025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68D769-E5AD-446D-A49A-DDB88224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01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D8CAD-9CF1-4762-A86D-397CF06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4E5292-896F-43DE-B3A8-A0629D93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8100A5-FCFA-4FCA-895E-05E5E1AB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4ACA21-B8A9-4B4B-8227-E489190D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099481-858B-4458-8A7F-41C6BB5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7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EC4140-5D5D-49BA-A8AC-C521C3F9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C1CCC-EC68-4BE6-8870-DE2AD914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B89F8-5E37-4D27-A0B2-D4313820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B64B0-8B1B-4F61-8E0E-6EDD999B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EB6083-0D83-4A5D-88C9-1BF71C4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0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0204D-1586-4CB7-8C83-C4E0DF69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18B5D-D1E3-4953-9AF4-C1683D1BD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06C7A1-2AD4-4CD4-B477-499A61A7D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19CE16-D47F-4F7D-A749-2689536F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493310-5ACF-4F83-B8FF-835416BC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041913-B382-41BC-AE5A-5F317606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06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B38DC-A65F-4464-A7FB-7715D6A5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B095C1-314C-4355-8DCA-6F0807F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A778CA-0CD8-49AD-87B1-31CBA7B5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B26687-4814-4E69-BA95-5FC73D1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83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1A76EA4-DD96-4B0D-BC84-973267BA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9F9A245-B3C9-468D-97C3-B120261E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C98F46-5577-40FD-AE22-AD3AAA4A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25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4E85BB-7A02-4647-81DD-33B8469F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139F97-30F1-40FE-AAA6-60065543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7DF61-A1AA-45B1-8ABC-2F9705DED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863293-636E-4775-BB7B-3219442E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19DD4A-72F1-4049-A9B1-58EC82BA2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0" r:id="rId5"/>
    <p:sldLayoutId id="2147483652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33C3C51A-5F60-4890-847D-3665A2A50A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直接连接符 8">
              <a:extLst>
                <a:ext uri="{FF2B5EF4-FFF2-40B4-BE49-F238E27FC236}">
                  <a16:creationId xmlns:a16="http://schemas.microsoft.com/office/drawing/2014/main" id="{73E69005-399F-49FA-A519-DE785708FAA5}"/>
                </a:ext>
              </a:extLst>
            </p:cNvPr>
            <p:cNvCxnSpPr>
              <a:cxnSpLocks/>
            </p:cNvCxnSpPr>
            <p:nvPr/>
          </p:nvCxnSpPr>
          <p:spPr>
            <a:xfrm>
              <a:off x="1464365" y="0"/>
              <a:ext cx="0" cy="685800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12698304-1A9E-412E-82B8-E9429D6131F2}"/>
                </a:ext>
              </a:extLst>
            </p:cNvPr>
            <p:cNvGrpSpPr/>
            <p:nvPr/>
          </p:nvGrpSpPr>
          <p:grpSpPr>
            <a:xfrm>
              <a:off x="660400" y="2043080"/>
              <a:ext cx="5262979" cy="2459472"/>
              <a:chOff x="660400" y="2043080"/>
              <a:chExt cx="5262979" cy="2459472"/>
            </a:xfrm>
          </p:grpSpPr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289836B-871C-440C-9329-4667D9740B18}"/>
                  </a:ext>
                </a:extLst>
              </p:cNvPr>
              <p:cNvSpPr txBox="1"/>
              <p:nvPr/>
            </p:nvSpPr>
            <p:spPr>
              <a:xfrm>
                <a:off x="660400" y="2043080"/>
                <a:ext cx="5262979" cy="21236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400" b="1" dirty="0">
                    <a:solidFill>
                      <a:srgbClr val="595959"/>
                    </a:solidFill>
                    <a:latin typeface="+mn-ea"/>
                  </a:rPr>
                  <a:t>2021</a:t>
                </a:r>
              </a:p>
              <a:p>
                <a:r>
                  <a:rPr lang="zh-TW" altLang="en-US" sz="4400" b="1" dirty="0">
                    <a:solidFill>
                      <a:srgbClr val="595959"/>
                    </a:solidFill>
                    <a:latin typeface="+mn-ea"/>
                  </a:rPr>
                  <a:t>設計感提案商用簡報</a:t>
                </a:r>
                <a:endParaRPr lang="en-US" altLang="zh-TW" sz="4400" b="1" dirty="0">
                  <a:solidFill>
                    <a:srgbClr val="595959"/>
                  </a:solidFill>
                  <a:latin typeface="+mn-ea"/>
                </a:endParaRPr>
              </a:p>
              <a:p>
                <a:r>
                  <a:rPr lang="en-US" altLang="zh-TW" sz="4400" b="1" dirty="0">
                    <a:solidFill>
                      <a:srgbClr val="595959"/>
                    </a:solidFill>
                    <a:latin typeface="+mn-ea"/>
                  </a:rPr>
                  <a:t>PPT</a:t>
                </a:r>
                <a:r>
                  <a:rPr lang="zh-TW" altLang="en-US" sz="4400" b="1" dirty="0">
                    <a:solidFill>
                      <a:srgbClr val="595959"/>
                    </a:solidFill>
                    <a:latin typeface="+mn-ea"/>
                  </a:rPr>
                  <a:t>模板</a:t>
                </a:r>
                <a:endParaRPr lang="en-US" altLang="zh-TW" sz="4400" b="1" dirty="0">
                  <a:solidFill>
                    <a:srgbClr val="595959"/>
                  </a:solidFill>
                  <a:latin typeface="+mn-ea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AC48FFD-6BCB-491E-89F3-FD6F7D137D66}"/>
                  </a:ext>
                </a:extLst>
              </p:cNvPr>
              <p:cNvSpPr/>
              <p:nvPr/>
            </p:nvSpPr>
            <p:spPr>
              <a:xfrm>
                <a:off x="775503" y="4166738"/>
                <a:ext cx="2164466" cy="3358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提案：</a:t>
                </a:r>
                <a:r>
                  <a:rPr lang="en-US" altLang="zh-TW" b="1" dirty="0">
                    <a:solidFill>
                      <a:schemeClr val="bg1"/>
                    </a:solidFill>
                    <a:latin typeface="+mn-ea"/>
                  </a:rPr>
                  <a:t>JIOED</a:t>
                </a:r>
                <a:endParaRPr lang="zh-TW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EF8B753B-8FB2-4123-A060-F20F8F8EEA6A}"/>
                </a:ext>
              </a:extLst>
            </p:cNvPr>
            <p:cNvSpPr/>
            <p:nvPr/>
          </p:nvSpPr>
          <p:spPr>
            <a:xfrm flipH="1">
              <a:off x="0" y="1052513"/>
              <a:ext cx="12192000" cy="5805487"/>
            </a:xfrm>
            <a:prstGeom prst="rtTriangle">
              <a:avLst/>
            </a:prstGeom>
            <a:blipFill>
              <a:blip r:embed="rId3"/>
              <a:stretch>
                <a:fillRect l="-5188" t="-410" r="-1" b="-13524"/>
              </a:stretch>
            </a:blipFill>
            <a:ln>
              <a:noFill/>
            </a:ln>
            <a:effectLst>
              <a:outerShdw blurRad="444500" dist="88900" dir="135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75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1EBA595-8A31-43C9-A301-0DE7A8766D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E4CFBA-3661-4FA9-8551-B000AB7372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9AC5F17-EB2B-4438-8A40-10E516539F73}"/>
              </a:ext>
            </a:extLst>
          </p:cNvPr>
          <p:cNvGrpSpPr/>
          <p:nvPr/>
        </p:nvGrpSpPr>
        <p:grpSpPr>
          <a:xfrm>
            <a:off x="660400" y="2911928"/>
            <a:ext cx="8741229" cy="3222172"/>
            <a:chOff x="1730828" y="2547257"/>
            <a:chExt cx="8741229" cy="3222172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DFA913AB-D2D9-43A2-981C-8F17D7F39FAF}"/>
                </a:ext>
              </a:extLst>
            </p:cNvPr>
            <p:cNvGrpSpPr/>
            <p:nvPr/>
          </p:nvGrpSpPr>
          <p:grpSpPr>
            <a:xfrm>
              <a:off x="1730828" y="2547257"/>
              <a:ext cx="8741229" cy="3222172"/>
              <a:chOff x="1730828" y="2547257"/>
              <a:chExt cx="8741229" cy="3222172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808626E-7346-40CD-A1AF-7BFD31313BF3}"/>
                  </a:ext>
                </a:extLst>
              </p:cNvPr>
              <p:cNvSpPr/>
              <p:nvPr/>
            </p:nvSpPr>
            <p:spPr>
              <a:xfrm>
                <a:off x="1730828" y="2547257"/>
                <a:ext cx="8730343" cy="322217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" name="直接连接符 5">
                <a:extLst>
                  <a:ext uri="{FF2B5EF4-FFF2-40B4-BE49-F238E27FC236}">
                    <a16:creationId xmlns:a16="http://schemas.microsoft.com/office/drawing/2014/main" id="{6E90988E-A9D1-4409-9694-18F21D2C495E}"/>
                  </a:ext>
                </a:extLst>
              </p:cNvPr>
              <p:cNvCxnSpPr/>
              <p:nvPr/>
            </p:nvCxnSpPr>
            <p:spPr>
              <a:xfrm>
                <a:off x="6270171" y="4637314"/>
                <a:ext cx="4201886" cy="108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AB0E412-ADE9-4C34-9FDC-669076D3BD12}"/>
                </a:ext>
              </a:extLst>
            </p:cNvPr>
            <p:cNvSpPr/>
            <p:nvPr/>
          </p:nvSpPr>
          <p:spPr>
            <a:xfrm>
              <a:off x="2321683" y="3013226"/>
              <a:ext cx="3720890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JIODLMS</a:t>
              </a:r>
            </a:p>
            <a:p>
              <a:r>
                <a:rPr lang="en-US" altLang="zh-CN" sz="6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XJDIDO.</a:t>
              </a:r>
              <a:endPara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7">
              <a:extLst>
                <a:ext uri="{FF2B5EF4-FFF2-40B4-BE49-F238E27FC236}">
                  <a16:creationId xmlns:a16="http://schemas.microsoft.com/office/drawing/2014/main" id="{AA753557-309D-4AA8-AEAF-65EBB7472C97}"/>
                </a:ext>
              </a:extLst>
            </p:cNvPr>
            <p:cNvSpPr txBox="1"/>
            <p:nvPr/>
          </p:nvSpPr>
          <p:spPr>
            <a:xfrm>
              <a:off x="2370322" y="4873509"/>
              <a:ext cx="3534867" cy="75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rna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eu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urna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fermentum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feugiat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eu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tempor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turpis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Vestibulum ante ipsum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primis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in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faucibus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orci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luctus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et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ultrices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cubilia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Curae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 In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ullamcorp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6A2D82B7-AD01-4922-A223-15E746D6487A}"/>
              </a:ext>
            </a:extLst>
          </p:cNvPr>
          <p:cNvCxnSpPr/>
          <p:nvPr/>
        </p:nvCxnSpPr>
        <p:spPr>
          <a:xfrm flipH="1">
            <a:off x="1510748" y="0"/>
            <a:ext cx="2366" cy="330973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69A1BF3F-F699-4A2F-89E6-B9B110D933D5}"/>
              </a:ext>
            </a:extLst>
          </p:cNvPr>
          <p:cNvSpPr/>
          <p:nvPr/>
        </p:nvSpPr>
        <p:spPr>
          <a:xfrm>
            <a:off x="1344150" y="3399183"/>
            <a:ext cx="3409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MKDELM</a:t>
            </a:r>
            <a:endParaRPr lang="zh-CN" alt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39A1825A-3F09-4DBF-8620-A19FD1419D16}"/>
              </a:ext>
            </a:extLst>
          </p:cNvPr>
          <p:cNvSpPr txBox="1"/>
          <p:nvPr/>
        </p:nvSpPr>
        <p:spPr>
          <a:xfrm>
            <a:off x="1373968" y="4515168"/>
            <a:ext cx="4100858" cy="15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eu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urna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fermentum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feugiat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eu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tempor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Vestibulum ante ipsum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ullamcorp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ipsum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ullamcorp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ipsum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7B41CC-CDB7-4D60-B5A6-03EEC370599B}"/>
              </a:ext>
            </a:extLst>
          </p:cNvPr>
          <p:cNvSpPr/>
          <p:nvPr/>
        </p:nvSpPr>
        <p:spPr>
          <a:xfrm>
            <a:off x="6988999" y="0"/>
            <a:ext cx="5203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130272"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80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3A7A8-01D5-4FAA-A9E6-ABB6120C2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9"/>
          <a:stretch/>
        </p:blipFill>
        <p:spPr>
          <a:xfrm>
            <a:off x="-1" y="0"/>
            <a:ext cx="12192001" cy="689186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1DE4651-CBBB-4092-B9FD-E374BD68813B}"/>
              </a:ext>
            </a:extLst>
          </p:cNvPr>
          <p:cNvSpPr/>
          <p:nvPr/>
        </p:nvSpPr>
        <p:spPr>
          <a:xfrm>
            <a:off x="-2" y="33868"/>
            <a:ext cx="12192001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ED9261EB-C89E-4941-8B15-994F1BBBAA63}"/>
              </a:ext>
            </a:extLst>
          </p:cNvPr>
          <p:cNvSpPr txBox="1"/>
          <p:nvPr/>
        </p:nvSpPr>
        <p:spPr>
          <a:xfrm>
            <a:off x="3984294" y="4552496"/>
            <a:ext cx="6024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!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366ACD4-180B-4809-87F1-8081386506AE}"/>
              </a:ext>
            </a:extLst>
          </p:cNvPr>
          <p:cNvCxnSpPr/>
          <p:nvPr/>
        </p:nvCxnSpPr>
        <p:spPr>
          <a:xfrm>
            <a:off x="3190875" y="4410075"/>
            <a:ext cx="19050" cy="1800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FBAD58-2C97-46F1-86AD-44B723A0C1A9}"/>
              </a:ext>
            </a:extLst>
          </p:cNvPr>
          <p:cNvSpPr txBox="1"/>
          <p:nvPr/>
        </p:nvSpPr>
        <p:spPr>
          <a:xfrm>
            <a:off x="4150360" y="5445182"/>
            <a:ext cx="522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chemeClr val="bg1"/>
                </a:solidFill>
              </a:rPr>
              <a:t>augue</a:t>
            </a:r>
            <a:r>
              <a:rPr lang="en-US" altLang="zh-TW" sz="2400" dirty="0">
                <a:solidFill>
                  <a:schemeClr val="bg1"/>
                </a:solidFill>
              </a:rPr>
              <a:t> vel porta</a:t>
            </a:r>
          </a:p>
          <a:p>
            <a:r>
              <a:rPr lang="it-IT" altLang="zh-TW" sz="2400" dirty="0">
                <a:solidFill>
                  <a:schemeClr val="bg1"/>
                </a:solidFill>
              </a:rPr>
              <a:t>molestie. In malesuada ultricies dui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80551E10-656B-4881-BCB7-79F70FD22422}"/>
              </a:ext>
            </a:extLst>
          </p:cNvPr>
          <p:cNvSpPr/>
          <p:nvPr/>
        </p:nvSpPr>
        <p:spPr>
          <a:xfrm rot="10800000">
            <a:off x="1462714" y="4818607"/>
            <a:ext cx="1367575" cy="1234153"/>
          </a:xfrm>
          <a:prstGeom prst="triangle">
            <a:avLst/>
          </a:prstGeom>
          <a:noFill/>
          <a:ln w="127000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26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alibri Light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b="1" dirty="0" smtClean="0">
            <a:solidFill>
              <a:srgbClr val="BAC4CE"/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105</Words>
  <Application>Microsoft Office PowerPoint</Application>
  <PresentationFormat>寬螢幕</PresentationFormat>
  <Paragraphs>15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微软雅黑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38</cp:revision>
  <dcterms:created xsi:type="dcterms:W3CDTF">2019-09-18T01:29:01Z</dcterms:created>
  <dcterms:modified xsi:type="dcterms:W3CDTF">2021-02-26T11:54:14Z</dcterms:modified>
</cp:coreProperties>
</file>