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2021/2/26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8">
            <a:extLst>
              <a:ext uri="{FF2B5EF4-FFF2-40B4-BE49-F238E27FC236}">
                <a16:creationId xmlns:a16="http://schemas.microsoft.com/office/drawing/2014/main" id="{E14FD25D-8466-4C3B-87A6-3373549A0063}"/>
              </a:ext>
            </a:extLst>
          </p:cNvPr>
          <p:cNvCxnSpPr>
            <a:cxnSpLocks/>
          </p:cNvCxnSpPr>
          <p:nvPr/>
        </p:nvCxnSpPr>
        <p:spPr>
          <a:xfrm>
            <a:off x="1464365" y="0"/>
            <a:ext cx="0" cy="68580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>
            <a:extLst>
              <a:ext uri="{FF2B5EF4-FFF2-40B4-BE49-F238E27FC236}">
                <a16:creationId xmlns:a16="http://schemas.microsoft.com/office/drawing/2014/main" id="{0B9BE88C-AD77-4C8B-B7F3-0F8C4C80B293}"/>
              </a:ext>
            </a:extLst>
          </p:cNvPr>
          <p:cNvSpPr txBox="1"/>
          <p:nvPr/>
        </p:nvSpPr>
        <p:spPr>
          <a:xfrm>
            <a:off x="660400" y="2043080"/>
            <a:ext cx="4801314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4000" b="1" dirty="0">
                <a:solidFill>
                  <a:srgbClr val="595959"/>
                </a:solidFill>
                <a:latin typeface="+mn-ea"/>
              </a:rPr>
              <a:t>2021</a:t>
            </a:r>
          </a:p>
          <a:p>
            <a:r>
              <a:rPr lang="zh-TW" altLang="en-US" sz="4000" b="1" dirty="0">
                <a:solidFill>
                  <a:srgbClr val="595959"/>
                </a:solidFill>
                <a:latin typeface="+mn-ea"/>
              </a:rPr>
              <a:t>設計感提案商用簡報</a:t>
            </a:r>
            <a:endParaRPr lang="en-US" altLang="zh-TW" sz="4000" b="1" dirty="0">
              <a:solidFill>
                <a:srgbClr val="595959"/>
              </a:solidFill>
              <a:latin typeface="+mn-ea"/>
            </a:endParaRPr>
          </a:p>
          <a:p>
            <a:r>
              <a:rPr lang="en-US" altLang="zh-TW" sz="4000" b="1" dirty="0">
                <a:solidFill>
                  <a:srgbClr val="595959"/>
                </a:solidFill>
                <a:latin typeface="+mn-ea"/>
              </a:rPr>
              <a:t>PPT</a:t>
            </a:r>
            <a:r>
              <a:rPr lang="zh-TW" altLang="en-US" sz="4000" b="1" dirty="0">
                <a:solidFill>
                  <a:srgbClr val="595959"/>
                </a:solidFill>
                <a:latin typeface="+mn-ea"/>
              </a:rPr>
              <a:t>模板</a:t>
            </a:r>
            <a:endParaRPr lang="en-US" altLang="zh-TW" sz="4000" b="1" dirty="0">
              <a:solidFill>
                <a:srgbClr val="595959"/>
              </a:solidFill>
              <a:latin typeface="+mn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65D992-BDF2-4822-B782-25F665DD3CA2}"/>
              </a:ext>
            </a:extLst>
          </p:cNvPr>
          <p:cNvSpPr/>
          <p:nvPr/>
        </p:nvSpPr>
        <p:spPr>
          <a:xfrm>
            <a:off x="775503" y="3982072"/>
            <a:ext cx="2164466" cy="3358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</a:rPr>
              <a:t>提案：</a:t>
            </a:r>
            <a:r>
              <a:rPr lang="en-US" altLang="zh-TW" b="1" dirty="0">
                <a:solidFill>
                  <a:schemeClr val="bg1"/>
                </a:solidFill>
                <a:latin typeface="+mn-ea"/>
              </a:rPr>
              <a:t>JIOED</a:t>
            </a:r>
            <a:endParaRPr lang="zh-TW" altLang="en-US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id="{CD8435AC-1760-4E73-9CCB-40E191655992}"/>
              </a:ext>
            </a:extLst>
          </p:cNvPr>
          <p:cNvSpPr/>
          <p:nvPr/>
        </p:nvSpPr>
        <p:spPr>
          <a:xfrm flipH="1">
            <a:off x="16425" y="2511706"/>
            <a:ext cx="9127575" cy="4346294"/>
          </a:xfrm>
          <a:prstGeom prst="rtTriangle">
            <a:avLst/>
          </a:prstGeom>
          <a:blipFill>
            <a:blip r:embed="rId2"/>
            <a:stretch>
              <a:fillRect l="-5188" t="-410" r="-1" b="-13524"/>
            </a:stretch>
          </a:blipFill>
          <a:ln>
            <a:noFill/>
          </a:ln>
          <a:effectLst>
            <a:outerShdw blurRad="444500" dist="88900" dir="135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4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F340AA0-C288-43E7-A180-0474A643D2E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 l="-21000" r="-76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863CB6E-F143-4AC8-88F4-8F224CFD35F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9C07E80-65A1-4D60-B64F-E7161A9FE67A}"/>
              </a:ext>
            </a:extLst>
          </p:cNvPr>
          <p:cNvGrpSpPr/>
          <p:nvPr/>
        </p:nvGrpSpPr>
        <p:grpSpPr>
          <a:xfrm>
            <a:off x="264161" y="3327400"/>
            <a:ext cx="7132320" cy="3018972"/>
            <a:chOff x="264161" y="3327400"/>
            <a:chExt cx="7132320" cy="3018972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EC0513A6-40FE-46F7-AC05-90ABCC27A456}"/>
                </a:ext>
              </a:extLst>
            </p:cNvPr>
            <p:cNvGrpSpPr/>
            <p:nvPr/>
          </p:nvGrpSpPr>
          <p:grpSpPr>
            <a:xfrm>
              <a:off x="264161" y="3327400"/>
              <a:ext cx="7132320" cy="3018972"/>
              <a:chOff x="1730828" y="2547257"/>
              <a:chExt cx="8741229" cy="3222172"/>
            </a:xfrm>
          </p:grpSpPr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F458F87-9EC2-44AE-9D64-921D7D75441E}"/>
                  </a:ext>
                </a:extLst>
              </p:cNvPr>
              <p:cNvSpPr/>
              <p:nvPr/>
            </p:nvSpPr>
            <p:spPr>
              <a:xfrm>
                <a:off x="1730828" y="2547257"/>
                <a:ext cx="8730343" cy="3222172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直接连接符 5">
                <a:extLst>
                  <a:ext uri="{FF2B5EF4-FFF2-40B4-BE49-F238E27FC236}">
                    <a16:creationId xmlns:a16="http://schemas.microsoft.com/office/drawing/2014/main" id="{69324CFB-0FBC-4727-8916-7E00765C0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2563" y="4637968"/>
                <a:ext cx="3949494" cy="10232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DBE086A-A5EB-43C2-AE26-4C5D6308C31C}"/>
                </a:ext>
              </a:extLst>
            </p:cNvPr>
            <p:cNvSpPr/>
            <p:nvPr/>
          </p:nvSpPr>
          <p:spPr>
            <a:xfrm>
              <a:off x="453040" y="3652032"/>
              <a:ext cx="372089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JIODLMS</a:t>
              </a:r>
            </a:p>
            <a:p>
              <a:r>
                <a:rPr lang="en-US" altLang="zh-CN" sz="54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XJDIDO.</a:t>
              </a:r>
              <a:endParaRPr lang="zh-CN" altLang="en-US" sz="5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8459F0A5-D7D8-4384-A13E-D8EB4562CC5C}"/>
                </a:ext>
              </a:extLst>
            </p:cNvPr>
            <p:cNvSpPr txBox="1"/>
            <p:nvPr/>
          </p:nvSpPr>
          <p:spPr>
            <a:xfrm>
              <a:off x="453040" y="5467584"/>
              <a:ext cx="3534867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rna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eu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urna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fermentum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feugiat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eu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tempor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turpis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Vestibulum ante ipsum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primis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in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faucibus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orci</a:t>
              </a:r>
              <a:r>
                <a:rPr lang="en-US" altLang="zh-CN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luctus</a:t>
              </a:r>
              <a:endPara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99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E1029DF-D40D-4F53-B7E5-FE141791916C}"/>
              </a:ext>
            </a:extLst>
          </p:cNvPr>
          <p:cNvSpPr/>
          <p:nvPr/>
        </p:nvSpPr>
        <p:spPr>
          <a:xfrm>
            <a:off x="6759615" y="0"/>
            <a:ext cx="2384385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181554" r="-368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7AD4AE3-F5EB-42B8-B930-5B5B70850CDE}"/>
              </a:ext>
            </a:extLst>
          </p:cNvPr>
          <p:cNvCxnSpPr>
            <a:cxnSpLocks/>
          </p:cNvCxnSpPr>
          <p:nvPr/>
        </p:nvCxnSpPr>
        <p:spPr>
          <a:xfrm>
            <a:off x="1513114" y="0"/>
            <a:ext cx="0" cy="2763976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5286F6B4-519D-4C85-A869-FA440319A24E}"/>
              </a:ext>
            </a:extLst>
          </p:cNvPr>
          <p:cNvSpPr/>
          <p:nvPr/>
        </p:nvSpPr>
        <p:spPr>
          <a:xfrm>
            <a:off x="1344150" y="2967335"/>
            <a:ext cx="34099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MKDELM</a:t>
            </a:r>
            <a:endParaRPr lang="zh-CN" alt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7357B8ED-4683-4ADD-82E6-1586AE69C7DD}"/>
              </a:ext>
            </a:extLst>
          </p:cNvPr>
          <p:cNvSpPr txBox="1"/>
          <p:nvPr/>
        </p:nvSpPr>
        <p:spPr>
          <a:xfrm>
            <a:off x="1373968" y="4083320"/>
            <a:ext cx="4100858" cy="1518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rna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urna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fermentum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feugiat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eu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tempor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turpis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Vestibulum ante 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ullamcorp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ipsum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primis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faucibus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orci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luctus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et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ultrices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posuere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cubilia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Curae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47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4CE14AA-80E9-4783-B0EA-C7E24B1EE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9" t="15209" r="3525"/>
          <a:stretch/>
        </p:blipFill>
        <p:spPr>
          <a:xfrm>
            <a:off x="1" y="-33868"/>
            <a:ext cx="9144000" cy="689186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286ED45-29DD-4697-8168-2507C0CE9DF9}"/>
              </a:ext>
            </a:extLst>
          </p:cNvPr>
          <p:cNvSpPr/>
          <p:nvPr/>
        </p:nvSpPr>
        <p:spPr>
          <a:xfrm>
            <a:off x="-1" y="-33868"/>
            <a:ext cx="9144000" cy="6891868"/>
          </a:xfrm>
          <a:prstGeom prst="rect">
            <a:avLst/>
          </a:prstGeom>
          <a:solidFill>
            <a:schemeClr val="tx1">
              <a:lumMod val="75000"/>
              <a:lumOff val="2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861E0D4A-41CF-45A1-944F-0958758667B0}"/>
              </a:ext>
            </a:extLst>
          </p:cNvPr>
          <p:cNvSpPr/>
          <p:nvPr/>
        </p:nvSpPr>
        <p:spPr>
          <a:xfrm rot="10800000">
            <a:off x="1394669" y="5348779"/>
            <a:ext cx="814792" cy="735300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EAF19A0-1F54-40DB-B376-A44B79FB202A}"/>
              </a:ext>
            </a:extLst>
          </p:cNvPr>
          <p:cNvGrpSpPr/>
          <p:nvPr/>
        </p:nvGrpSpPr>
        <p:grpSpPr>
          <a:xfrm>
            <a:off x="2752225" y="4992334"/>
            <a:ext cx="4997106" cy="1434845"/>
            <a:chOff x="3175012" y="4992334"/>
            <a:chExt cx="4997106" cy="1434845"/>
          </a:xfrm>
        </p:grpSpPr>
        <p:cxnSp>
          <p:nvCxnSpPr>
            <p:cNvPr id="6" name="直接连接符 10">
              <a:extLst>
                <a:ext uri="{FF2B5EF4-FFF2-40B4-BE49-F238E27FC236}">
                  <a16:creationId xmlns:a16="http://schemas.microsoft.com/office/drawing/2014/main" id="{AE95D6D7-99B8-473C-BD7C-ADA99E2E44F4}"/>
                </a:ext>
              </a:extLst>
            </p:cNvPr>
            <p:cNvCxnSpPr>
              <a:cxnSpLocks/>
            </p:cNvCxnSpPr>
            <p:nvPr/>
          </p:nvCxnSpPr>
          <p:spPr>
            <a:xfrm>
              <a:off x="3175012" y="5131995"/>
              <a:ext cx="13144" cy="124213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74D7C34-CE6E-4D26-A55E-10BE0C30159D}"/>
                </a:ext>
              </a:extLst>
            </p:cNvPr>
            <p:cNvGrpSpPr/>
            <p:nvPr/>
          </p:nvGrpSpPr>
          <p:grpSpPr>
            <a:xfrm>
              <a:off x="3331443" y="4992334"/>
              <a:ext cx="4840675" cy="1434845"/>
              <a:chOff x="3331443" y="4992334"/>
              <a:chExt cx="4840675" cy="1434845"/>
            </a:xfrm>
          </p:grpSpPr>
          <p:sp>
            <p:nvSpPr>
              <p:cNvPr id="5" name="文本框 9">
                <a:extLst>
                  <a:ext uri="{FF2B5EF4-FFF2-40B4-BE49-F238E27FC236}">
                    <a16:creationId xmlns:a16="http://schemas.microsoft.com/office/drawing/2014/main" id="{2346324A-1A42-4DB3-A423-61F684A4543B}"/>
                  </a:ext>
                </a:extLst>
              </p:cNvPr>
              <p:cNvSpPr txBox="1"/>
              <p:nvPr/>
            </p:nvSpPr>
            <p:spPr>
              <a:xfrm>
                <a:off x="3331443" y="4992334"/>
                <a:ext cx="48406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5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THANK YOU !</a:t>
                </a:r>
                <a:endParaRPr lang="zh-CN" altLang="en-US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E099444-EF04-4D0F-B28E-206E14D32830}"/>
                  </a:ext>
                </a:extLst>
              </p:cNvPr>
              <p:cNvSpPr txBox="1"/>
              <p:nvPr/>
            </p:nvSpPr>
            <p:spPr>
              <a:xfrm>
                <a:off x="3429767" y="5780848"/>
                <a:ext cx="37880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err="1">
                    <a:solidFill>
                      <a:schemeClr val="bg1"/>
                    </a:solidFill>
                  </a:rPr>
                  <a:t>augue</a:t>
                </a:r>
                <a:r>
                  <a:rPr lang="en-US" altLang="zh-TW" dirty="0">
                    <a:solidFill>
                      <a:schemeClr val="bg1"/>
                    </a:solidFill>
                  </a:rPr>
                  <a:t> vel porta</a:t>
                </a:r>
              </a:p>
              <a:p>
                <a:r>
                  <a:rPr lang="it-IT" altLang="zh-TW" dirty="0">
                    <a:solidFill>
                      <a:schemeClr val="bg1"/>
                    </a:solidFill>
                  </a:rPr>
                  <a:t>molestie. In malesuada ultricies dui</a:t>
                </a:r>
                <a:endParaRPr lang="zh-TW" altLang="en-US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071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95</Words>
  <Application>Microsoft Office PowerPoint</Application>
  <PresentationFormat>如螢幕大小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微软雅黑</vt:lpstr>
      <vt:lpstr>微軟正黑體</vt:lpstr>
      <vt:lpstr>Arial</vt:lpstr>
      <vt:lpstr>Bahnschrift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鈺婷 王</dc:creator>
  <cp:lastModifiedBy>Shirley</cp:lastModifiedBy>
  <cp:revision>15</cp:revision>
  <dcterms:created xsi:type="dcterms:W3CDTF">2019-12-25T08:29:53Z</dcterms:created>
  <dcterms:modified xsi:type="dcterms:W3CDTF">2021-02-26T11:53:40Z</dcterms:modified>
</cp:coreProperties>
</file>