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1" r:id="rId2"/>
    <p:sldId id="270" r:id="rId3"/>
    <p:sldId id="272" r:id="rId4"/>
    <p:sldId id="273" r:id="rId5"/>
  </p:sldIdLst>
  <p:sldSz cx="12192000" cy="6858000"/>
  <p:notesSz cx="6858000" cy="9144000"/>
  <p:custDataLst>
    <p:tags r:id="rId7"/>
  </p:custDataLst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16" userDrawn="1">
          <p15:clr>
            <a:srgbClr val="A4A3A4"/>
          </p15:clr>
        </p15:guide>
        <p15:guide id="2" pos="7242" userDrawn="1">
          <p15:clr>
            <a:srgbClr val="A4A3A4"/>
          </p15:clr>
        </p15:guide>
        <p15:guide id="3" orient="horz" pos="648" userDrawn="1">
          <p15:clr>
            <a:srgbClr val="A4A3A4"/>
          </p15:clr>
        </p15:guide>
        <p15:guide id="4" orient="horz" pos="709" userDrawn="1">
          <p15:clr>
            <a:srgbClr val="A4A3A4"/>
          </p15:clr>
        </p15:guide>
        <p15:guide id="5" orient="horz" pos="3928" userDrawn="1">
          <p15:clr>
            <a:srgbClr val="A4A3A4"/>
          </p15:clr>
        </p15:guide>
        <p15:guide id="6" orient="horz" pos="3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374A"/>
    <a:srgbClr val="D66D49"/>
    <a:srgbClr val="FFD257"/>
    <a:srgbClr val="595959"/>
    <a:srgbClr val="2E3C77"/>
    <a:srgbClr val="6A868F"/>
    <a:srgbClr val="BAC4CE"/>
    <a:srgbClr val="627E98"/>
    <a:srgbClr val="AD7E00"/>
    <a:srgbClr val="E6A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366" y="54"/>
      </p:cViewPr>
      <p:guideLst>
        <p:guide pos="416"/>
        <p:guide pos="7242"/>
        <p:guide orient="horz" pos="648"/>
        <p:guide orient="horz" pos="709"/>
        <p:guide orient="horz" pos="3928"/>
        <p:guide orient="horz" pos="3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10B534-2210-419E-AB0B-C91813C83149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1DDF12-04CB-4442-A731-85A9DF01FB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1026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335B4B6-71DF-40C4-BB95-E5AEFCE5B9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3DD7C7B-848F-4EE8-8D06-26591A363E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A0CD8B6-AD91-4895-B0A8-49096AC51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B2D8-024A-4489-B9B4-13C1E730A7D2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A0208DC-1521-4649-AD0D-1B5EB1AA1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72936D1-5639-4931-8BE0-E806AA41E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2FD2-B015-41E7-947C-F5DD40B2B2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8139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42A7BEE-09D0-4781-9650-2F858F48A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B2D8-024A-4489-B9B4-13C1E730A7D2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07922DA-0FC5-48B8-BA69-8017B1DF2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30AFF20-4FD1-43B7-8FE1-C09E74A70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2FD2-B015-41E7-947C-F5DD40B2B2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9648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F13D4AF-2193-429C-B322-39D5EC6AC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B2D8-024A-4489-B9B4-13C1E730A7D2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84FE6C0C-F3F5-4244-86C2-40C12025C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468D769-E5AD-446D-A49A-DDB88224A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2FD2-B015-41E7-947C-F5DD40B2B2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5014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7D8CAD-9CF1-4762-A86D-397CF06A2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C4E5292-896F-43DE-B3A8-A0629D93C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A8100A5-FCFA-4FCA-895E-05E5E1AB6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B2D8-024A-4489-B9B4-13C1E730A7D2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04ACA21-B8A9-4B4B-8227-E489190D1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5099481-858B-4458-8A7F-41C6BB5A7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2FD2-B015-41E7-947C-F5DD40B2B2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6476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1EC4140-5D5D-49BA-A8AC-C521C3F98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9EC1CCC-EC68-4BE6-8870-DE2AD914E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49B89F8-5E37-4D27-A0B2-D43138207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B2D8-024A-4489-B9B4-13C1E730A7D2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53B64B0-8B1B-4F61-8E0E-6EDD999B3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FEB6083-0D83-4A5D-88C9-1BF71C4DA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2FD2-B015-41E7-947C-F5DD40B2B2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6809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A50204D-1586-4CB7-8C83-C4E0DF69C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FF18B5D-D1E3-4953-9AF4-C1683D1BD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606C7A1-2AD4-4CD4-B477-499A61A7D2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219CE16-D47F-4F7D-A749-2689536F7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B2D8-024A-4489-B9B4-13C1E730A7D2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E493310-5ACF-4F83-B8FF-835416BC8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A041913-B382-41BC-AE5A-5F3176063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2FD2-B015-41E7-947C-F5DD40B2B2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3069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0BB38DC-A65F-4464-A7FB-7715D6A5B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3DB095C1-314C-4355-8DCA-6F0807F17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B2D8-024A-4489-B9B4-13C1E730A7D2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23A778CA-0CD8-49AD-87B1-31CBA7B58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5B26687-4814-4E69-BA95-5FC73D138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2FD2-B015-41E7-947C-F5DD40B2B2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0831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B1A76EA4-DD96-4B0D-BC84-973267BAC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B2D8-024A-4489-B9B4-13C1E730A7D2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39F9A245-B3C9-468D-97C3-B120261E6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EC98F46-5577-40FD-AE22-AD3AAA4AE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2FD2-B015-41E7-947C-F5DD40B2B2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0257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0D4E85BB-7A02-4647-81DD-33B8469FB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8139F97-30F1-40FE-AAA6-60065543C8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497DF61-A1AA-45B1-8ABC-2F9705DEDB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3B2D8-024A-4489-B9B4-13C1E730A7D2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9863293-636E-4775-BB7B-3219442E80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A19DD4A-72F1-4049-A9B1-58EC82BA2A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62FD2-B015-41E7-947C-F5DD40B2B2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3078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1" r:id="rId4"/>
    <p:sldLayoutId id="2147483650" r:id="rId5"/>
    <p:sldLayoutId id="2147483652" r:id="rId6"/>
    <p:sldLayoutId id="2147483654" r:id="rId7"/>
    <p:sldLayoutId id="2147483655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F64D0B5A-CB0B-4C7D-AA53-BAF3D4A6D4C3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 t="-83335" b="-83332"/>
            </a:stretch>
          </a:blip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dk1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7" name="群組 36">
            <a:extLst>
              <a:ext uri="{FF2B5EF4-FFF2-40B4-BE49-F238E27FC236}">
                <a16:creationId xmlns:a16="http://schemas.microsoft.com/office/drawing/2014/main" id="{72A16912-013F-4124-BAA4-53194CA6A629}"/>
              </a:ext>
            </a:extLst>
          </p:cNvPr>
          <p:cNvGrpSpPr/>
          <p:nvPr/>
        </p:nvGrpSpPr>
        <p:grpSpPr>
          <a:xfrm>
            <a:off x="2592970" y="1294114"/>
            <a:ext cx="6967959" cy="4676172"/>
            <a:chOff x="2592970" y="1294114"/>
            <a:chExt cx="6967959" cy="4676172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31F64677-B855-4015-B64C-D6B6722A7A11}"/>
                </a:ext>
              </a:extLst>
            </p:cNvPr>
            <p:cNvSpPr/>
            <p:nvPr/>
          </p:nvSpPr>
          <p:spPr>
            <a:xfrm>
              <a:off x="2592970" y="1294114"/>
              <a:ext cx="6967959" cy="4676172"/>
            </a:xfrm>
            <a:prstGeom prst="rect">
              <a:avLst/>
            </a:prstGeom>
            <a:solidFill>
              <a:schemeClr val="bg1">
                <a:lumMod val="95000"/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36" name="群組 35">
              <a:extLst>
                <a:ext uri="{FF2B5EF4-FFF2-40B4-BE49-F238E27FC236}">
                  <a16:creationId xmlns:a16="http://schemas.microsoft.com/office/drawing/2014/main" id="{64D0B4A9-16F7-4960-B3C3-C9500126712F}"/>
                </a:ext>
              </a:extLst>
            </p:cNvPr>
            <p:cNvGrpSpPr/>
            <p:nvPr/>
          </p:nvGrpSpPr>
          <p:grpSpPr>
            <a:xfrm>
              <a:off x="3933046" y="2133984"/>
              <a:ext cx="4287810" cy="2881317"/>
              <a:chOff x="3933046" y="2133984"/>
              <a:chExt cx="4287810" cy="2881317"/>
            </a:xfrm>
          </p:grpSpPr>
          <p:grpSp>
            <p:nvGrpSpPr>
              <p:cNvPr id="16" name="群組 15">
                <a:extLst>
                  <a:ext uri="{FF2B5EF4-FFF2-40B4-BE49-F238E27FC236}">
                    <a16:creationId xmlns:a16="http://schemas.microsoft.com/office/drawing/2014/main" id="{7620909B-6F94-49C5-A237-EB6BC4D6D844}"/>
                  </a:ext>
                </a:extLst>
              </p:cNvPr>
              <p:cNvGrpSpPr/>
              <p:nvPr/>
            </p:nvGrpSpPr>
            <p:grpSpPr>
              <a:xfrm>
                <a:off x="3933046" y="2133984"/>
                <a:ext cx="4287810" cy="2880686"/>
                <a:chOff x="1335669" y="870267"/>
                <a:chExt cx="4287810" cy="2880686"/>
              </a:xfrm>
            </p:grpSpPr>
            <p:sp>
              <p:nvSpPr>
                <p:cNvPr id="19" name="文字方塊 18">
                  <a:extLst>
                    <a:ext uri="{FF2B5EF4-FFF2-40B4-BE49-F238E27FC236}">
                      <a16:creationId xmlns:a16="http://schemas.microsoft.com/office/drawing/2014/main" id="{85FBA424-6A60-4D6A-9643-28464589A8BC}"/>
                    </a:ext>
                  </a:extLst>
                </p:cNvPr>
                <p:cNvSpPr txBox="1"/>
                <p:nvPr/>
              </p:nvSpPr>
              <p:spPr>
                <a:xfrm>
                  <a:off x="1434352" y="1028700"/>
                  <a:ext cx="4134465" cy="212365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4400" b="1">
                      <a:solidFill>
                        <a:srgbClr val="595959"/>
                      </a:solidFill>
                      <a:latin typeface="+mn-ea"/>
                    </a:rPr>
                    <a:t>2021</a:t>
                  </a:r>
                  <a:endParaRPr lang="en-US" altLang="zh-TW" sz="4400" b="1" dirty="0">
                    <a:solidFill>
                      <a:srgbClr val="595959"/>
                    </a:solidFill>
                    <a:latin typeface="+mn-ea"/>
                  </a:endParaRPr>
                </a:p>
                <a:p>
                  <a:r>
                    <a:rPr lang="zh-TW" altLang="en-US" sz="4400" b="1" dirty="0">
                      <a:solidFill>
                        <a:srgbClr val="595959"/>
                      </a:solidFill>
                      <a:latin typeface="+mn-ea"/>
                    </a:rPr>
                    <a:t>現代風商務工作</a:t>
                  </a:r>
                  <a:endParaRPr lang="en-US" altLang="zh-TW" sz="4400" b="1" dirty="0">
                    <a:solidFill>
                      <a:srgbClr val="595959"/>
                    </a:solidFill>
                    <a:latin typeface="+mn-ea"/>
                  </a:endParaRPr>
                </a:p>
                <a:p>
                  <a:r>
                    <a:rPr lang="zh-TW" altLang="en-US" sz="4400" b="1" dirty="0">
                      <a:solidFill>
                        <a:srgbClr val="595959"/>
                      </a:solidFill>
                      <a:latin typeface="+mn-ea"/>
                    </a:rPr>
                    <a:t>匯報</a:t>
                  </a:r>
                  <a:r>
                    <a:rPr lang="en-US" altLang="zh-TW" sz="4400" b="1" dirty="0">
                      <a:solidFill>
                        <a:srgbClr val="595959"/>
                      </a:solidFill>
                      <a:latin typeface="+mn-ea"/>
                    </a:rPr>
                    <a:t>PPT</a:t>
                  </a:r>
                  <a:r>
                    <a:rPr lang="zh-TW" altLang="en-US" sz="4400" b="1" dirty="0">
                      <a:solidFill>
                        <a:srgbClr val="595959"/>
                      </a:solidFill>
                      <a:latin typeface="+mn-ea"/>
                    </a:rPr>
                    <a:t>模板</a:t>
                  </a:r>
                  <a:endParaRPr lang="en-US" altLang="zh-TW" sz="4400" b="1" dirty="0">
                    <a:solidFill>
                      <a:srgbClr val="595959"/>
                    </a:solidFill>
                    <a:latin typeface="+mn-ea"/>
                  </a:endParaRPr>
                </a:p>
              </p:txBody>
            </p:sp>
            <p:cxnSp>
              <p:nvCxnSpPr>
                <p:cNvPr id="20" name="直線接點 19">
                  <a:extLst>
                    <a:ext uri="{FF2B5EF4-FFF2-40B4-BE49-F238E27FC236}">
                      <a16:creationId xmlns:a16="http://schemas.microsoft.com/office/drawing/2014/main" id="{4FFC1C0C-A2F7-4A9D-BF67-C973318278B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335669" y="1147193"/>
                  <a:ext cx="0" cy="1886673"/>
                </a:xfrm>
                <a:prstGeom prst="line">
                  <a:avLst/>
                </a:prstGeom>
                <a:ln w="7620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直線接點 20">
                  <a:extLst>
                    <a:ext uri="{FF2B5EF4-FFF2-40B4-BE49-F238E27FC236}">
                      <a16:creationId xmlns:a16="http://schemas.microsoft.com/office/drawing/2014/main" id="{720802CB-C756-4602-AC30-534FD9BA176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752547" y="870267"/>
                  <a:ext cx="870932" cy="0"/>
                </a:xfrm>
                <a:prstGeom prst="line">
                  <a:avLst/>
                </a:prstGeom>
                <a:ln w="7620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直線接點 23">
                  <a:extLst>
                    <a:ext uri="{FF2B5EF4-FFF2-40B4-BE49-F238E27FC236}">
                      <a16:creationId xmlns:a16="http://schemas.microsoft.com/office/drawing/2014/main" id="{E2ED6ECA-CA47-4E00-972E-17642F3830D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586902" y="1944440"/>
                  <a:ext cx="0" cy="1806513"/>
                </a:xfrm>
                <a:prstGeom prst="line">
                  <a:avLst/>
                </a:prstGeom>
                <a:ln w="7620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" name="矩形 13">
                <a:extLst>
                  <a:ext uri="{FF2B5EF4-FFF2-40B4-BE49-F238E27FC236}">
                    <a16:creationId xmlns:a16="http://schemas.microsoft.com/office/drawing/2014/main" id="{4CCECE04-28B5-47CB-9FF8-3C400FD2200B}"/>
                  </a:ext>
                </a:extLst>
              </p:cNvPr>
              <p:cNvSpPr/>
              <p:nvPr/>
            </p:nvSpPr>
            <p:spPr>
              <a:xfrm>
                <a:off x="3933047" y="4520483"/>
                <a:ext cx="3922056" cy="494818"/>
              </a:xfrm>
              <a:prstGeom prst="rect">
                <a:avLst/>
              </a:prstGeom>
              <a:solidFill>
                <a:srgbClr val="D66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400" b="1" dirty="0">
                    <a:latin typeface="+mn-ea"/>
                  </a:rPr>
                  <a:t>提案</a:t>
                </a:r>
                <a:r>
                  <a:rPr lang="zh-TW" altLang="en-US" sz="2400" dirty="0">
                    <a:latin typeface="+mn-ea"/>
                  </a:rPr>
                  <a:t>：</a:t>
                </a:r>
                <a:r>
                  <a:rPr lang="en-US" altLang="zh-TW" sz="2400" dirty="0">
                    <a:latin typeface="+mn-ea"/>
                  </a:rPr>
                  <a:t>GACBUY</a:t>
                </a:r>
                <a:endParaRPr lang="zh-TW" altLang="en-US" sz="2400" dirty="0">
                  <a:latin typeface="+mn-ea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76044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710F0FE6-24C8-44A7-A8CB-EAA4A67F2BCD}"/>
              </a:ext>
            </a:extLst>
          </p:cNvPr>
          <p:cNvSpPr/>
          <p:nvPr/>
        </p:nvSpPr>
        <p:spPr>
          <a:xfrm>
            <a:off x="0" y="0"/>
            <a:ext cx="12192000" cy="3912243"/>
          </a:xfrm>
          <a:prstGeom prst="rect">
            <a:avLst/>
          </a:prstGeom>
          <a:blipFill>
            <a:blip r:embed="rId2"/>
            <a:stretch>
              <a:fillRect t="-184324" b="-183132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2" name="群組 11">
            <a:extLst>
              <a:ext uri="{FF2B5EF4-FFF2-40B4-BE49-F238E27FC236}">
                <a16:creationId xmlns:a16="http://schemas.microsoft.com/office/drawing/2014/main" id="{37ED81D5-8D06-45A1-8F56-5AC864F50810}"/>
              </a:ext>
            </a:extLst>
          </p:cNvPr>
          <p:cNvGrpSpPr/>
          <p:nvPr/>
        </p:nvGrpSpPr>
        <p:grpSpPr>
          <a:xfrm>
            <a:off x="2822841" y="4106643"/>
            <a:ext cx="6508218" cy="2027457"/>
            <a:chOff x="861848" y="4248903"/>
            <a:chExt cx="6508218" cy="2027457"/>
          </a:xfrm>
        </p:grpSpPr>
        <p:grpSp>
          <p:nvGrpSpPr>
            <p:cNvPr id="8" name="群組 7">
              <a:extLst>
                <a:ext uri="{FF2B5EF4-FFF2-40B4-BE49-F238E27FC236}">
                  <a16:creationId xmlns:a16="http://schemas.microsoft.com/office/drawing/2014/main" id="{BDA72EEF-ADD3-42AE-9AF8-F2823CD82D82}"/>
                </a:ext>
              </a:extLst>
            </p:cNvPr>
            <p:cNvGrpSpPr/>
            <p:nvPr/>
          </p:nvGrpSpPr>
          <p:grpSpPr>
            <a:xfrm>
              <a:off x="861848" y="4248903"/>
              <a:ext cx="1573842" cy="2027457"/>
              <a:chOff x="861848" y="4248903"/>
              <a:chExt cx="1573842" cy="2027457"/>
            </a:xfrm>
          </p:grpSpPr>
          <p:sp>
            <p:nvSpPr>
              <p:cNvPr id="3" name="文字方塊 2">
                <a:extLst>
                  <a:ext uri="{FF2B5EF4-FFF2-40B4-BE49-F238E27FC236}">
                    <a16:creationId xmlns:a16="http://schemas.microsoft.com/office/drawing/2014/main" id="{2D48B51B-7F8C-442F-A97E-7F23DCFB0CC1}"/>
                  </a:ext>
                </a:extLst>
              </p:cNvPr>
              <p:cNvSpPr txBox="1"/>
              <p:nvPr/>
            </p:nvSpPr>
            <p:spPr>
              <a:xfrm>
                <a:off x="861848" y="4248903"/>
                <a:ext cx="580608" cy="18620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TW" sz="11500" b="1" dirty="0">
                    <a:solidFill>
                      <a:srgbClr val="D66D49"/>
                    </a:solidFill>
                    <a:latin typeface="Bahnschrift Condensed" panose="020B0502040204020203" pitchFamily="34" charset="0"/>
                  </a:rPr>
                  <a:t>/</a:t>
                </a:r>
                <a:endParaRPr lang="zh-TW" altLang="en-US" sz="11500" b="1" dirty="0">
                  <a:solidFill>
                    <a:srgbClr val="D66D49"/>
                  </a:solidFill>
                  <a:latin typeface="Bahnschrift Condensed" panose="020B0502040204020203" pitchFamily="34" charset="0"/>
                </a:endParaRPr>
              </a:p>
            </p:txBody>
          </p:sp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6E784A36-D58E-4C1A-B27D-632C8CB1BE06}"/>
                  </a:ext>
                </a:extLst>
              </p:cNvPr>
              <p:cNvSpPr/>
              <p:nvPr/>
            </p:nvSpPr>
            <p:spPr>
              <a:xfrm>
                <a:off x="1241131" y="4414312"/>
                <a:ext cx="1194559" cy="1862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sz="11500" b="1" dirty="0">
                    <a:solidFill>
                      <a:srgbClr val="D66D49"/>
                    </a:solidFill>
                    <a:latin typeface="Bahnschrift Condensed" panose="020B0502040204020203" pitchFamily="34" charset="0"/>
                  </a:rPr>
                  <a:t>01</a:t>
                </a:r>
                <a:endParaRPr lang="zh-TW" altLang="en-US" sz="2000" dirty="0">
                  <a:solidFill>
                    <a:srgbClr val="D66D49"/>
                  </a:solidFill>
                </a:endParaRPr>
              </a:p>
            </p:txBody>
          </p:sp>
        </p:grp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A09D65BD-32F3-469B-AEDA-74D0CA99245E}"/>
                </a:ext>
              </a:extLst>
            </p:cNvPr>
            <p:cNvSpPr/>
            <p:nvPr/>
          </p:nvSpPr>
          <p:spPr>
            <a:xfrm>
              <a:off x="2814973" y="4637450"/>
              <a:ext cx="4555093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4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Section Header Here</a:t>
              </a:r>
              <a:endParaRPr lang="zh-TW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286E77FA-6206-4F3E-90A3-A13EFF1B0AAD}"/>
                </a:ext>
              </a:extLst>
            </p:cNvPr>
            <p:cNvSpPr txBox="1"/>
            <p:nvPr/>
          </p:nvSpPr>
          <p:spPr>
            <a:xfrm>
              <a:off x="2814973" y="5375214"/>
              <a:ext cx="396858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tellus</a:t>
              </a:r>
              <a:r>
                <a:rPr lang="en-US" altLang="zh-TW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lorem </a:t>
              </a:r>
              <a:r>
                <a:rPr lang="en-US" altLang="zh-TW" sz="2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tristique</a:t>
              </a:r>
              <a:r>
                <a:rPr lang="en-US" altLang="zh-TW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mi</a:t>
              </a:r>
            </a:p>
            <a:p>
              <a:r>
                <a:rPr lang="en-US" altLang="zh-TW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non </a:t>
              </a:r>
              <a:r>
                <a:rPr lang="en-US" altLang="zh-TW" sz="2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posuere</a:t>
              </a:r>
              <a:r>
                <a:rPr lang="en-US" altLang="zh-TW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altLang="zh-TW" sz="2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justo</a:t>
              </a:r>
              <a:r>
                <a:rPr lang="en-US" altLang="zh-TW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magna </a:t>
              </a:r>
              <a:r>
                <a:rPr lang="en-US" altLang="zh-TW" sz="2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quis</a:t>
              </a:r>
              <a:r>
                <a:rPr lang="en-US" altLang="zh-TW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altLang="zh-TW" sz="20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purus</a:t>
              </a:r>
              <a:endParaRPr lang="zh-TW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1325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群組 37">
            <a:extLst>
              <a:ext uri="{FF2B5EF4-FFF2-40B4-BE49-F238E27FC236}">
                <a16:creationId xmlns:a16="http://schemas.microsoft.com/office/drawing/2014/main" id="{B2031800-4508-40D8-83AF-793819D9786D}"/>
              </a:ext>
            </a:extLst>
          </p:cNvPr>
          <p:cNvGrpSpPr/>
          <p:nvPr/>
        </p:nvGrpSpPr>
        <p:grpSpPr>
          <a:xfrm>
            <a:off x="0" y="443925"/>
            <a:ext cx="12192000" cy="6414075"/>
            <a:chOff x="0" y="443925"/>
            <a:chExt cx="12192000" cy="6414075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AC417B6F-6B82-40FB-8307-19D5C5358676}"/>
                </a:ext>
              </a:extLst>
            </p:cNvPr>
            <p:cNvSpPr/>
            <p:nvPr/>
          </p:nvSpPr>
          <p:spPr>
            <a:xfrm>
              <a:off x="0" y="6273225"/>
              <a:ext cx="12192000" cy="584775"/>
            </a:xfrm>
            <a:prstGeom prst="rect">
              <a:avLst/>
            </a:prstGeom>
            <a:blipFill>
              <a:blip r:embed="rId2"/>
              <a:stretch>
                <a:fillRect t="-1546554" b="-1480803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37" name="群組 36">
              <a:extLst>
                <a:ext uri="{FF2B5EF4-FFF2-40B4-BE49-F238E27FC236}">
                  <a16:creationId xmlns:a16="http://schemas.microsoft.com/office/drawing/2014/main" id="{6079E7C2-CB4A-462A-B805-38D17B58CDB5}"/>
                </a:ext>
              </a:extLst>
            </p:cNvPr>
            <p:cNvGrpSpPr/>
            <p:nvPr/>
          </p:nvGrpSpPr>
          <p:grpSpPr>
            <a:xfrm>
              <a:off x="660400" y="443925"/>
              <a:ext cx="10858500" cy="5690175"/>
              <a:chOff x="660400" y="443925"/>
              <a:chExt cx="10858500" cy="5690175"/>
            </a:xfrm>
          </p:grpSpPr>
          <p:grpSp>
            <p:nvGrpSpPr>
              <p:cNvPr id="5" name="群組 4">
                <a:extLst>
                  <a:ext uri="{FF2B5EF4-FFF2-40B4-BE49-F238E27FC236}">
                    <a16:creationId xmlns:a16="http://schemas.microsoft.com/office/drawing/2014/main" id="{80D8EB01-9C86-449B-B966-8D8150C14B0A}"/>
                  </a:ext>
                </a:extLst>
              </p:cNvPr>
              <p:cNvGrpSpPr/>
              <p:nvPr/>
            </p:nvGrpSpPr>
            <p:grpSpPr>
              <a:xfrm>
                <a:off x="660400" y="443925"/>
                <a:ext cx="10858500" cy="584775"/>
                <a:chOff x="660400" y="963599"/>
                <a:chExt cx="10858500" cy="584775"/>
              </a:xfrm>
            </p:grpSpPr>
            <p:cxnSp>
              <p:nvCxnSpPr>
                <p:cNvPr id="6" name="直線接點 5">
                  <a:extLst>
                    <a:ext uri="{FF2B5EF4-FFF2-40B4-BE49-F238E27FC236}">
                      <a16:creationId xmlns:a16="http://schemas.microsoft.com/office/drawing/2014/main" id="{9C278997-1A2A-4080-8848-390B8B514D9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60400" y="1548374"/>
                  <a:ext cx="10858500" cy="0"/>
                </a:xfrm>
                <a:prstGeom prst="line">
                  <a:avLst/>
                </a:prstGeom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" name="文字方塊 6">
                  <a:extLst>
                    <a:ext uri="{FF2B5EF4-FFF2-40B4-BE49-F238E27FC236}">
                      <a16:creationId xmlns:a16="http://schemas.microsoft.com/office/drawing/2014/main" id="{C97AA011-C060-4157-902F-65DCF7CE3512}"/>
                    </a:ext>
                  </a:extLst>
                </p:cNvPr>
                <p:cNvSpPr txBox="1"/>
                <p:nvPr/>
              </p:nvSpPr>
              <p:spPr>
                <a:xfrm>
                  <a:off x="660400" y="963599"/>
                  <a:ext cx="3894015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32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ea"/>
                    </a:rPr>
                    <a:t>4P</a:t>
                  </a:r>
                  <a:r>
                    <a:rPr lang="zh-TW" altLang="en-US" sz="32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ea"/>
                    </a:rPr>
                    <a:t>分析</a:t>
                  </a:r>
                  <a:r>
                    <a:rPr lang="en-US" altLang="zh-TW" sz="32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ea"/>
                    </a:rPr>
                    <a:t>_</a:t>
                  </a:r>
                  <a:r>
                    <a:rPr lang="zh-TW" altLang="en-US" sz="32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ea"/>
                    </a:rPr>
                    <a:t>競爭分析表</a:t>
                  </a:r>
                </a:p>
              </p:txBody>
            </p:sp>
          </p:grpSp>
          <p:grpSp>
            <p:nvGrpSpPr>
              <p:cNvPr id="36" name="群組 35">
                <a:extLst>
                  <a:ext uri="{FF2B5EF4-FFF2-40B4-BE49-F238E27FC236}">
                    <a16:creationId xmlns:a16="http://schemas.microsoft.com/office/drawing/2014/main" id="{7B2A2B04-F539-4E28-AF3B-0D50A31CFED8}"/>
                  </a:ext>
                </a:extLst>
              </p:cNvPr>
              <p:cNvGrpSpPr/>
              <p:nvPr/>
            </p:nvGrpSpPr>
            <p:grpSpPr>
              <a:xfrm>
                <a:off x="1548217" y="1447343"/>
                <a:ext cx="8663443" cy="4686757"/>
                <a:chOff x="1548217" y="1447343"/>
                <a:chExt cx="8663443" cy="4686757"/>
              </a:xfrm>
            </p:grpSpPr>
            <p:sp>
              <p:nvSpPr>
                <p:cNvPr id="32" name="capitol_273677">
                  <a:extLst>
                    <a:ext uri="{FF2B5EF4-FFF2-40B4-BE49-F238E27FC236}">
                      <a16:creationId xmlns:a16="http://schemas.microsoft.com/office/drawing/2014/main" id="{2477AD2E-A898-4895-A555-B59528C788A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261731" y="1447343"/>
                  <a:ext cx="585149" cy="609685"/>
                </a:xfrm>
                <a:custGeom>
                  <a:avLst/>
                  <a:gdLst>
                    <a:gd name="T0" fmla="*/ 225185 h 604667"/>
                    <a:gd name="T1" fmla="*/ 225185 h 604667"/>
                    <a:gd name="T2" fmla="*/ 225185 h 604667"/>
                    <a:gd name="T3" fmla="*/ 225185 h 604667"/>
                    <a:gd name="T4" fmla="*/ 225185 h 604667"/>
                    <a:gd name="T5" fmla="*/ 225185 h 604667"/>
                    <a:gd name="T6" fmla="*/ 225185 h 604667"/>
                    <a:gd name="T7" fmla="*/ 225185 h 604667"/>
                    <a:gd name="T8" fmla="*/ 225185 h 604667"/>
                    <a:gd name="T9" fmla="*/ 225185 h 604667"/>
                    <a:gd name="T10" fmla="*/ 225185 h 604667"/>
                    <a:gd name="T11" fmla="*/ 225185 h 604667"/>
                    <a:gd name="T12" fmla="*/ 225185 h 604667"/>
                    <a:gd name="T13" fmla="*/ 225185 h 604667"/>
                    <a:gd name="T14" fmla="*/ 225185 h 604667"/>
                    <a:gd name="T15" fmla="*/ 225185 h 604667"/>
                    <a:gd name="T16" fmla="*/ 225185 h 604667"/>
                    <a:gd name="T17" fmla="*/ 225185 h 604667"/>
                    <a:gd name="T18" fmla="*/ 225185 h 604667"/>
                    <a:gd name="T19" fmla="*/ 225185 h 604667"/>
                    <a:gd name="T20" fmla="*/ 225185 h 604667"/>
                    <a:gd name="T21" fmla="*/ 225185 h 604667"/>
                    <a:gd name="T22" fmla="*/ 225185 h 604667"/>
                    <a:gd name="T23" fmla="*/ 225185 h 604667"/>
                    <a:gd name="T24" fmla="*/ 225185 h 604667"/>
                    <a:gd name="T25" fmla="*/ 225185 h 604667"/>
                    <a:gd name="T26" fmla="*/ 225185 h 604667"/>
                    <a:gd name="T27" fmla="*/ 225185 h 604667"/>
                    <a:gd name="T28" fmla="*/ 225185 h 604667"/>
                    <a:gd name="T29" fmla="*/ 225185 h 604667"/>
                    <a:gd name="T30" fmla="*/ 225185 h 604667"/>
                    <a:gd name="T31" fmla="*/ 225185 h 604667"/>
                    <a:gd name="T32" fmla="*/ 225185 h 604667"/>
                    <a:gd name="T33" fmla="*/ 225185 h 604667"/>
                    <a:gd name="T34" fmla="*/ 225185 h 604667"/>
                    <a:gd name="T35" fmla="*/ 225185 h 604667"/>
                    <a:gd name="T36" fmla="*/ 225185 h 604667"/>
                    <a:gd name="T37" fmla="*/ 225185 h 604667"/>
                    <a:gd name="T38" fmla="*/ 225185 h 604667"/>
                    <a:gd name="T39" fmla="*/ 225185 h 604667"/>
                    <a:gd name="T40" fmla="*/ 225185 h 604667"/>
                    <a:gd name="T41" fmla="*/ 225185 h 604667"/>
                    <a:gd name="T42" fmla="*/ 225185 h 604667"/>
                    <a:gd name="T43" fmla="*/ 225185 h 604667"/>
                    <a:gd name="T44" fmla="*/ 225185 h 604667"/>
                    <a:gd name="T45" fmla="*/ 225185 h 604667"/>
                    <a:gd name="T46" fmla="*/ 225185 h 604667"/>
                    <a:gd name="T47" fmla="*/ 225185 h 604667"/>
                    <a:gd name="T48" fmla="*/ 225185 h 604667"/>
                    <a:gd name="T49" fmla="*/ 225185 h 604667"/>
                    <a:gd name="T50" fmla="*/ 225185 h 604667"/>
                    <a:gd name="T51" fmla="*/ 225185 h 604667"/>
                    <a:gd name="T52" fmla="*/ 225185 h 604667"/>
                    <a:gd name="T53" fmla="*/ 225185 h 604667"/>
                    <a:gd name="T54" fmla="*/ 225185 h 604667"/>
                    <a:gd name="T55" fmla="*/ 225185 h 604667"/>
                    <a:gd name="T56" fmla="*/ 225185 h 604667"/>
                    <a:gd name="T57" fmla="*/ 225185 h 604667"/>
                    <a:gd name="T58" fmla="*/ 225185 h 604667"/>
                    <a:gd name="T59" fmla="*/ 225185 h 604667"/>
                    <a:gd name="T60" fmla="*/ 225185 h 604667"/>
                    <a:gd name="T61" fmla="*/ 225185 h 604667"/>
                    <a:gd name="T62" fmla="*/ 225185 h 604667"/>
                    <a:gd name="T63" fmla="*/ 225185 h 604667"/>
                    <a:gd name="T64" fmla="*/ 225185 h 604667"/>
                    <a:gd name="T65" fmla="*/ 225185 h 604667"/>
                    <a:gd name="T66" fmla="*/ 225185 h 604667"/>
                    <a:gd name="T67" fmla="*/ 225185 h 604667"/>
                    <a:gd name="T68" fmla="*/ 225185 h 604667"/>
                    <a:gd name="T69" fmla="*/ 225185 h 604667"/>
                    <a:gd name="T70" fmla="*/ 225185 h 604667"/>
                    <a:gd name="T71" fmla="*/ 225185 h 604667"/>
                    <a:gd name="T72" fmla="*/ 225185 h 604667"/>
                    <a:gd name="T73" fmla="*/ 225185 h 604667"/>
                    <a:gd name="T74" fmla="*/ 225185 h 604667"/>
                    <a:gd name="T75" fmla="*/ 225185 h 6046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6542" h="6827">
                      <a:moveTo>
                        <a:pt x="6116" y="5973"/>
                      </a:moveTo>
                      <a:lnTo>
                        <a:pt x="5974" y="5973"/>
                      </a:lnTo>
                      <a:lnTo>
                        <a:pt x="5974" y="5831"/>
                      </a:lnTo>
                      <a:cubicBezTo>
                        <a:pt x="5974" y="5753"/>
                        <a:pt x="5910" y="5689"/>
                        <a:pt x="5831" y="5689"/>
                      </a:cubicBezTo>
                      <a:lnTo>
                        <a:pt x="5405" y="5689"/>
                      </a:lnTo>
                      <a:lnTo>
                        <a:pt x="5405" y="4267"/>
                      </a:lnTo>
                      <a:lnTo>
                        <a:pt x="5547" y="4267"/>
                      </a:lnTo>
                      <a:cubicBezTo>
                        <a:pt x="5782" y="4267"/>
                        <a:pt x="5974" y="4075"/>
                        <a:pt x="5974" y="3840"/>
                      </a:cubicBezTo>
                      <a:cubicBezTo>
                        <a:pt x="5974" y="3605"/>
                        <a:pt x="5782" y="3413"/>
                        <a:pt x="5547" y="3413"/>
                      </a:cubicBezTo>
                      <a:lnTo>
                        <a:pt x="5397" y="3413"/>
                      </a:lnTo>
                      <a:cubicBezTo>
                        <a:pt x="5333" y="2441"/>
                        <a:pt x="4615" y="1644"/>
                        <a:pt x="3679" y="1462"/>
                      </a:cubicBezTo>
                      <a:cubicBezTo>
                        <a:pt x="3644" y="1324"/>
                        <a:pt x="3546" y="1212"/>
                        <a:pt x="3414" y="1165"/>
                      </a:cubicBezTo>
                      <a:lnTo>
                        <a:pt x="3414" y="853"/>
                      </a:lnTo>
                      <a:lnTo>
                        <a:pt x="4125" y="853"/>
                      </a:lnTo>
                      <a:cubicBezTo>
                        <a:pt x="4182" y="853"/>
                        <a:pt x="4234" y="819"/>
                        <a:pt x="4256" y="765"/>
                      </a:cubicBezTo>
                      <a:cubicBezTo>
                        <a:pt x="4278" y="712"/>
                        <a:pt x="4266" y="651"/>
                        <a:pt x="4225" y="610"/>
                      </a:cubicBezTo>
                      <a:lnTo>
                        <a:pt x="4042" y="427"/>
                      </a:lnTo>
                      <a:lnTo>
                        <a:pt x="4225" y="243"/>
                      </a:lnTo>
                      <a:cubicBezTo>
                        <a:pt x="4266" y="202"/>
                        <a:pt x="4278" y="141"/>
                        <a:pt x="4256" y="88"/>
                      </a:cubicBezTo>
                      <a:cubicBezTo>
                        <a:pt x="4234" y="35"/>
                        <a:pt x="4182" y="0"/>
                        <a:pt x="4125" y="0"/>
                      </a:cubicBezTo>
                      <a:lnTo>
                        <a:pt x="3271" y="0"/>
                      </a:lnTo>
                      <a:cubicBezTo>
                        <a:pt x="3193" y="0"/>
                        <a:pt x="3129" y="64"/>
                        <a:pt x="3129" y="142"/>
                      </a:cubicBezTo>
                      <a:lnTo>
                        <a:pt x="3129" y="1164"/>
                      </a:lnTo>
                      <a:cubicBezTo>
                        <a:pt x="2995" y="1212"/>
                        <a:pt x="2892" y="1324"/>
                        <a:pt x="2858" y="1463"/>
                      </a:cubicBezTo>
                      <a:cubicBezTo>
                        <a:pt x="1924" y="1647"/>
                        <a:pt x="1210" y="2443"/>
                        <a:pt x="1145" y="3413"/>
                      </a:cubicBezTo>
                      <a:lnTo>
                        <a:pt x="996" y="3413"/>
                      </a:lnTo>
                      <a:cubicBezTo>
                        <a:pt x="761" y="3413"/>
                        <a:pt x="569" y="3605"/>
                        <a:pt x="569" y="3840"/>
                      </a:cubicBezTo>
                      <a:cubicBezTo>
                        <a:pt x="569" y="4075"/>
                        <a:pt x="761" y="4267"/>
                        <a:pt x="996" y="4267"/>
                      </a:cubicBezTo>
                      <a:lnTo>
                        <a:pt x="1138" y="4267"/>
                      </a:lnTo>
                      <a:lnTo>
                        <a:pt x="1138" y="5689"/>
                      </a:lnTo>
                      <a:lnTo>
                        <a:pt x="711" y="5689"/>
                      </a:lnTo>
                      <a:cubicBezTo>
                        <a:pt x="633" y="5689"/>
                        <a:pt x="569" y="5753"/>
                        <a:pt x="569" y="5831"/>
                      </a:cubicBezTo>
                      <a:lnTo>
                        <a:pt x="569" y="5973"/>
                      </a:lnTo>
                      <a:lnTo>
                        <a:pt x="427" y="5973"/>
                      </a:lnTo>
                      <a:cubicBezTo>
                        <a:pt x="192" y="5973"/>
                        <a:pt x="0" y="6165"/>
                        <a:pt x="0" y="6400"/>
                      </a:cubicBezTo>
                      <a:lnTo>
                        <a:pt x="0" y="6684"/>
                      </a:lnTo>
                      <a:cubicBezTo>
                        <a:pt x="0" y="6763"/>
                        <a:pt x="64" y="6827"/>
                        <a:pt x="142" y="6827"/>
                      </a:cubicBezTo>
                      <a:lnTo>
                        <a:pt x="6400" y="6827"/>
                      </a:lnTo>
                      <a:cubicBezTo>
                        <a:pt x="6479" y="6827"/>
                        <a:pt x="6542" y="6763"/>
                        <a:pt x="6542" y="6684"/>
                      </a:cubicBezTo>
                      <a:lnTo>
                        <a:pt x="6542" y="6400"/>
                      </a:lnTo>
                      <a:cubicBezTo>
                        <a:pt x="6542" y="6165"/>
                        <a:pt x="6351" y="5973"/>
                        <a:pt x="6116" y="5973"/>
                      </a:cubicBezTo>
                      <a:close/>
                      <a:moveTo>
                        <a:pt x="1707" y="5689"/>
                      </a:moveTo>
                      <a:lnTo>
                        <a:pt x="1422" y="5689"/>
                      </a:lnTo>
                      <a:lnTo>
                        <a:pt x="1422" y="4267"/>
                      </a:lnTo>
                      <a:lnTo>
                        <a:pt x="1707" y="4267"/>
                      </a:lnTo>
                      <a:lnTo>
                        <a:pt x="1707" y="5689"/>
                      </a:lnTo>
                      <a:close/>
                      <a:moveTo>
                        <a:pt x="2276" y="5689"/>
                      </a:moveTo>
                      <a:lnTo>
                        <a:pt x="1991" y="5689"/>
                      </a:lnTo>
                      <a:lnTo>
                        <a:pt x="1991" y="4267"/>
                      </a:lnTo>
                      <a:lnTo>
                        <a:pt x="2276" y="4267"/>
                      </a:lnTo>
                      <a:lnTo>
                        <a:pt x="2276" y="5689"/>
                      </a:lnTo>
                      <a:close/>
                      <a:moveTo>
                        <a:pt x="2845" y="5689"/>
                      </a:moveTo>
                      <a:lnTo>
                        <a:pt x="2560" y="5689"/>
                      </a:lnTo>
                      <a:lnTo>
                        <a:pt x="2560" y="4267"/>
                      </a:lnTo>
                      <a:lnTo>
                        <a:pt x="2845" y="4267"/>
                      </a:lnTo>
                      <a:lnTo>
                        <a:pt x="2845" y="5689"/>
                      </a:lnTo>
                      <a:close/>
                      <a:moveTo>
                        <a:pt x="3414" y="5689"/>
                      </a:moveTo>
                      <a:lnTo>
                        <a:pt x="3129" y="5689"/>
                      </a:lnTo>
                      <a:lnTo>
                        <a:pt x="3129" y="4267"/>
                      </a:lnTo>
                      <a:lnTo>
                        <a:pt x="3414" y="4267"/>
                      </a:lnTo>
                      <a:lnTo>
                        <a:pt x="3414" y="5689"/>
                      </a:lnTo>
                      <a:close/>
                      <a:moveTo>
                        <a:pt x="3982" y="5689"/>
                      </a:moveTo>
                      <a:lnTo>
                        <a:pt x="3698" y="5689"/>
                      </a:lnTo>
                      <a:lnTo>
                        <a:pt x="3698" y="4267"/>
                      </a:lnTo>
                      <a:lnTo>
                        <a:pt x="3982" y="4267"/>
                      </a:lnTo>
                      <a:lnTo>
                        <a:pt x="3982" y="5689"/>
                      </a:lnTo>
                      <a:close/>
                      <a:moveTo>
                        <a:pt x="4551" y="5689"/>
                      </a:moveTo>
                      <a:lnTo>
                        <a:pt x="4267" y="5689"/>
                      </a:lnTo>
                      <a:lnTo>
                        <a:pt x="4267" y="4267"/>
                      </a:lnTo>
                      <a:lnTo>
                        <a:pt x="4551" y="4267"/>
                      </a:lnTo>
                      <a:lnTo>
                        <a:pt x="4551" y="5689"/>
                      </a:lnTo>
                      <a:close/>
                      <a:moveTo>
                        <a:pt x="5120" y="5689"/>
                      </a:moveTo>
                      <a:lnTo>
                        <a:pt x="4836" y="5689"/>
                      </a:lnTo>
                      <a:lnTo>
                        <a:pt x="4836" y="4267"/>
                      </a:lnTo>
                      <a:lnTo>
                        <a:pt x="5120" y="4267"/>
                      </a:lnTo>
                      <a:lnTo>
                        <a:pt x="5120" y="5689"/>
                      </a:lnTo>
                      <a:close/>
                    </a:path>
                  </a:pathLst>
                </a:custGeom>
                <a:solidFill>
                  <a:srgbClr val="FFD257"/>
                </a:solidFill>
                <a:ln>
                  <a:solidFill>
                    <a:sysClr val="window" lastClr="FFFFFF"/>
                  </a:solidFill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zh-TW" altLang="en-US">
                    <a:solidFill>
                      <a:srgbClr val="D66D49"/>
                    </a:solidFill>
                  </a:endParaRPr>
                </a:p>
              </p:txBody>
            </p:sp>
            <p:sp>
              <p:nvSpPr>
                <p:cNvPr id="33" name="finger-touch-screen_83906">
                  <a:extLst>
                    <a:ext uri="{FF2B5EF4-FFF2-40B4-BE49-F238E27FC236}">
                      <a16:creationId xmlns:a16="http://schemas.microsoft.com/office/drawing/2014/main" id="{CFDA5F0C-2B84-4D12-9D68-88662A62985C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8900727" y="1454080"/>
                  <a:ext cx="609685" cy="596210"/>
                </a:xfrm>
                <a:custGeom>
                  <a:avLst/>
                  <a:gdLst>
                    <a:gd name="connsiteX0" fmla="*/ 480240 w 608551"/>
                    <a:gd name="connsiteY0" fmla="*/ 438791 h 595102"/>
                    <a:gd name="connsiteX1" fmla="*/ 509306 w 608551"/>
                    <a:gd name="connsiteY1" fmla="*/ 467959 h 595102"/>
                    <a:gd name="connsiteX2" fmla="*/ 498618 w 608551"/>
                    <a:gd name="connsiteY2" fmla="*/ 507675 h 595102"/>
                    <a:gd name="connsiteX3" fmla="*/ 458865 w 608551"/>
                    <a:gd name="connsiteY3" fmla="*/ 518352 h 595102"/>
                    <a:gd name="connsiteX4" fmla="*/ 429799 w 608551"/>
                    <a:gd name="connsiteY4" fmla="*/ 489184 h 595102"/>
                    <a:gd name="connsiteX5" fmla="*/ 440357 w 608551"/>
                    <a:gd name="connsiteY5" fmla="*/ 449468 h 595102"/>
                    <a:gd name="connsiteX6" fmla="*/ 480631 w 608551"/>
                    <a:gd name="connsiteY6" fmla="*/ 419389 h 595102"/>
                    <a:gd name="connsiteX7" fmla="*/ 430320 w 608551"/>
                    <a:gd name="connsiteY7" fmla="*/ 432801 h 595102"/>
                    <a:gd name="connsiteX8" fmla="*/ 423803 w 608551"/>
                    <a:gd name="connsiteY8" fmla="*/ 439442 h 595102"/>
                    <a:gd name="connsiteX9" fmla="*/ 410248 w 608551"/>
                    <a:gd name="connsiteY9" fmla="*/ 489575 h 595102"/>
                    <a:gd name="connsiteX10" fmla="*/ 412725 w 608551"/>
                    <a:gd name="connsiteY10" fmla="*/ 498560 h 595102"/>
                    <a:gd name="connsiteX11" fmla="*/ 449480 w 608551"/>
                    <a:gd name="connsiteY11" fmla="*/ 535280 h 595102"/>
                    <a:gd name="connsiteX12" fmla="*/ 456128 w 608551"/>
                    <a:gd name="connsiteY12" fmla="*/ 538015 h 595102"/>
                    <a:gd name="connsiteX13" fmla="*/ 458474 w 608551"/>
                    <a:gd name="connsiteY13" fmla="*/ 537755 h 595102"/>
                    <a:gd name="connsiteX14" fmla="*/ 508785 w 608551"/>
                    <a:gd name="connsiteY14" fmla="*/ 524342 h 595102"/>
                    <a:gd name="connsiteX15" fmla="*/ 515302 w 608551"/>
                    <a:gd name="connsiteY15" fmla="*/ 517701 h 595102"/>
                    <a:gd name="connsiteX16" fmla="*/ 528727 w 608551"/>
                    <a:gd name="connsiteY16" fmla="*/ 467568 h 595102"/>
                    <a:gd name="connsiteX17" fmla="*/ 526381 w 608551"/>
                    <a:gd name="connsiteY17" fmla="*/ 458583 h 595102"/>
                    <a:gd name="connsiteX18" fmla="*/ 489625 w 608551"/>
                    <a:gd name="connsiteY18" fmla="*/ 421863 h 595102"/>
                    <a:gd name="connsiteX19" fmla="*/ 480631 w 608551"/>
                    <a:gd name="connsiteY19" fmla="*/ 419389 h 595102"/>
                    <a:gd name="connsiteX20" fmla="*/ 262289 w 608551"/>
                    <a:gd name="connsiteY20" fmla="*/ 382032 h 595102"/>
                    <a:gd name="connsiteX21" fmla="*/ 131665 w 608551"/>
                    <a:gd name="connsiteY21" fmla="*/ 512451 h 595102"/>
                    <a:gd name="connsiteX22" fmla="*/ 131665 w 608551"/>
                    <a:gd name="connsiteY22" fmla="*/ 525597 h 595102"/>
                    <a:gd name="connsiteX23" fmla="*/ 138313 w 608551"/>
                    <a:gd name="connsiteY23" fmla="*/ 528331 h 595102"/>
                    <a:gd name="connsiteX24" fmla="*/ 144832 w 608551"/>
                    <a:gd name="connsiteY24" fmla="*/ 525597 h 595102"/>
                    <a:gd name="connsiteX25" fmla="*/ 275456 w 608551"/>
                    <a:gd name="connsiteY25" fmla="*/ 395178 h 595102"/>
                    <a:gd name="connsiteX26" fmla="*/ 275456 w 608551"/>
                    <a:gd name="connsiteY26" fmla="*/ 382032 h 595102"/>
                    <a:gd name="connsiteX27" fmla="*/ 262289 w 608551"/>
                    <a:gd name="connsiteY27" fmla="*/ 382032 h 595102"/>
                    <a:gd name="connsiteX28" fmla="*/ 239085 w 608551"/>
                    <a:gd name="connsiteY28" fmla="*/ 358864 h 595102"/>
                    <a:gd name="connsiteX29" fmla="*/ 108460 w 608551"/>
                    <a:gd name="connsiteY29" fmla="*/ 489283 h 595102"/>
                    <a:gd name="connsiteX30" fmla="*/ 108460 w 608551"/>
                    <a:gd name="connsiteY30" fmla="*/ 502559 h 595102"/>
                    <a:gd name="connsiteX31" fmla="*/ 115109 w 608551"/>
                    <a:gd name="connsiteY31" fmla="*/ 505293 h 595102"/>
                    <a:gd name="connsiteX32" fmla="*/ 121757 w 608551"/>
                    <a:gd name="connsiteY32" fmla="*/ 502559 h 595102"/>
                    <a:gd name="connsiteX33" fmla="*/ 252382 w 608551"/>
                    <a:gd name="connsiteY33" fmla="*/ 372140 h 595102"/>
                    <a:gd name="connsiteX34" fmla="*/ 252382 w 608551"/>
                    <a:gd name="connsiteY34" fmla="*/ 358864 h 595102"/>
                    <a:gd name="connsiteX35" fmla="*/ 239085 w 608551"/>
                    <a:gd name="connsiteY35" fmla="*/ 358864 h 595102"/>
                    <a:gd name="connsiteX36" fmla="*/ 212751 w 608551"/>
                    <a:gd name="connsiteY36" fmla="*/ 332572 h 595102"/>
                    <a:gd name="connsiteX37" fmla="*/ 82127 w 608551"/>
                    <a:gd name="connsiteY37" fmla="*/ 462991 h 595102"/>
                    <a:gd name="connsiteX38" fmla="*/ 82127 w 608551"/>
                    <a:gd name="connsiteY38" fmla="*/ 476137 h 595102"/>
                    <a:gd name="connsiteX39" fmla="*/ 88645 w 608551"/>
                    <a:gd name="connsiteY39" fmla="*/ 478870 h 595102"/>
                    <a:gd name="connsiteX40" fmla="*/ 95293 w 608551"/>
                    <a:gd name="connsiteY40" fmla="*/ 476137 h 595102"/>
                    <a:gd name="connsiteX41" fmla="*/ 225918 w 608551"/>
                    <a:gd name="connsiteY41" fmla="*/ 345718 h 595102"/>
                    <a:gd name="connsiteX42" fmla="*/ 225918 w 608551"/>
                    <a:gd name="connsiteY42" fmla="*/ 332572 h 595102"/>
                    <a:gd name="connsiteX43" fmla="*/ 212751 w 608551"/>
                    <a:gd name="connsiteY43" fmla="*/ 332572 h 595102"/>
                    <a:gd name="connsiteX44" fmla="*/ 560431 w 608551"/>
                    <a:gd name="connsiteY44" fmla="*/ 1969 h 595102"/>
                    <a:gd name="connsiteX45" fmla="*/ 572816 w 608551"/>
                    <a:gd name="connsiteY45" fmla="*/ 2750 h 595102"/>
                    <a:gd name="connsiteX46" fmla="*/ 605798 w 608551"/>
                    <a:gd name="connsiteY46" fmla="*/ 35681 h 595102"/>
                    <a:gd name="connsiteX47" fmla="*/ 606580 w 608551"/>
                    <a:gd name="connsiteY47" fmla="*/ 48046 h 595102"/>
                    <a:gd name="connsiteX48" fmla="*/ 565255 w 608551"/>
                    <a:gd name="connsiteY48" fmla="*/ 101020 h 595102"/>
                    <a:gd name="connsiteX49" fmla="*/ 559519 w 608551"/>
                    <a:gd name="connsiteY49" fmla="*/ 108309 h 595102"/>
                    <a:gd name="connsiteX50" fmla="*/ 529796 w 608551"/>
                    <a:gd name="connsiteY50" fmla="*/ 120544 h 595102"/>
                    <a:gd name="connsiteX51" fmla="*/ 507504 w 608551"/>
                    <a:gd name="connsiteY51" fmla="*/ 114036 h 595102"/>
                    <a:gd name="connsiteX52" fmla="*/ 344158 w 608551"/>
                    <a:gd name="connsiteY52" fmla="*/ 277125 h 595102"/>
                    <a:gd name="connsiteX53" fmla="*/ 387178 w 608551"/>
                    <a:gd name="connsiteY53" fmla="*/ 319947 h 595102"/>
                    <a:gd name="connsiteX54" fmla="*/ 389524 w 608551"/>
                    <a:gd name="connsiteY54" fmla="*/ 325153 h 595102"/>
                    <a:gd name="connsiteX55" fmla="*/ 432544 w 608551"/>
                    <a:gd name="connsiteY55" fmla="*/ 367975 h 595102"/>
                    <a:gd name="connsiteX56" fmla="*/ 469568 w 608551"/>
                    <a:gd name="connsiteY56" fmla="*/ 361988 h 595102"/>
                    <a:gd name="connsiteX57" fmla="*/ 552218 w 608551"/>
                    <a:gd name="connsiteY57" fmla="*/ 396090 h 595102"/>
                    <a:gd name="connsiteX58" fmla="*/ 586374 w 608551"/>
                    <a:gd name="connsiteY58" fmla="*/ 478610 h 595102"/>
                    <a:gd name="connsiteX59" fmla="*/ 552218 w 608551"/>
                    <a:gd name="connsiteY59" fmla="*/ 561000 h 595102"/>
                    <a:gd name="connsiteX60" fmla="*/ 469568 w 608551"/>
                    <a:gd name="connsiteY60" fmla="*/ 595102 h 595102"/>
                    <a:gd name="connsiteX61" fmla="*/ 386917 w 608551"/>
                    <a:gd name="connsiteY61" fmla="*/ 561000 h 595102"/>
                    <a:gd name="connsiteX62" fmla="*/ 358889 w 608551"/>
                    <a:gd name="connsiteY62" fmla="*/ 441645 h 595102"/>
                    <a:gd name="connsiteX63" fmla="*/ 318737 w 608551"/>
                    <a:gd name="connsiteY63" fmla="*/ 401556 h 595102"/>
                    <a:gd name="connsiteX64" fmla="*/ 169601 w 608551"/>
                    <a:gd name="connsiteY64" fmla="*/ 550327 h 595102"/>
                    <a:gd name="connsiteX65" fmla="*/ 113414 w 608551"/>
                    <a:gd name="connsiteY65" fmla="*/ 573626 h 595102"/>
                    <a:gd name="connsiteX66" fmla="*/ 57358 w 608551"/>
                    <a:gd name="connsiteY66" fmla="*/ 550327 h 595102"/>
                    <a:gd name="connsiteX67" fmla="*/ 34022 w 608551"/>
                    <a:gd name="connsiteY67" fmla="*/ 494229 h 595102"/>
                    <a:gd name="connsiteX68" fmla="*/ 57358 w 608551"/>
                    <a:gd name="connsiteY68" fmla="*/ 438261 h 595102"/>
                    <a:gd name="connsiteX69" fmla="*/ 206363 w 608551"/>
                    <a:gd name="connsiteY69" fmla="*/ 289360 h 595102"/>
                    <a:gd name="connsiteX70" fmla="*/ 153696 w 608551"/>
                    <a:gd name="connsiteY70" fmla="*/ 236776 h 595102"/>
                    <a:gd name="connsiteX71" fmla="*/ 116543 w 608551"/>
                    <a:gd name="connsiteY71" fmla="*/ 242893 h 595102"/>
                    <a:gd name="connsiteX72" fmla="*/ 34283 w 608551"/>
                    <a:gd name="connsiteY72" fmla="*/ 208922 h 595102"/>
                    <a:gd name="connsiteX73" fmla="*/ 8732 w 608551"/>
                    <a:gd name="connsiteY73" fmla="*/ 82277 h 595102"/>
                    <a:gd name="connsiteX74" fmla="*/ 15511 w 608551"/>
                    <a:gd name="connsiteY74" fmla="*/ 76680 h 595102"/>
                    <a:gd name="connsiteX75" fmla="*/ 23984 w 608551"/>
                    <a:gd name="connsiteY75" fmla="*/ 79154 h 595102"/>
                    <a:gd name="connsiteX76" fmla="*/ 77825 w 608551"/>
                    <a:gd name="connsiteY76" fmla="*/ 133039 h 595102"/>
                    <a:gd name="connsiteX77" fmla="*/ 121105 w 608551"/>
                    <a:gd name="connsiteY77" fmla="*/ 130696 h 595102"/>
                    <a:gd name="connsiteX78" fmla="*/ 123452 w 608551"/>
                    <a:gd name="connsiteY78" fmla="*/ 87484 h 595102"/>
                    <a:gd name="connsiteX79" fmla="*/ 69612 w 608551"/>
                    <a:gd name="connsiteY79" fmla="*/ 33728 h 595102"/>
                    <a:gd name="connsiteX80" fmla="*/ 67004 w 608551"/>
                    <a:gd name="connsiteY80" fmla="*/ 25268 h 595102"/>
                    <a:gd name="connsiteX81" fmla="*/ 72610 w 608551"/>
                    <a:gd name="connsiteY81" fmla="*/ 18500 h 595102"/>
                    <a:gd name="connsiteX82" fmla="*/ 116934 w 608551"/>
                    <a:gd name="connsiteY82" fmla="*/ 9779 h 595102"/>
                    <a:gd name="connsiteX83" fmla="*/ 199454 w 608551"/>
                    <a:gd name="connsiteY83" fmla="*/ 44011 h 595102"/>
                    <a:gd name="connsiteX84" fmla="*/ 227482 w 608551"/>
                    <a:gd name="connsiteY84" fmla="*/ 163236 h 595102"/>
                    <a:gd name="connsiteX85" fmla="*/ 282887 w 608551"/>
                    <a:gd name="connsiteY85" fmla="*/ 218683 h 595102"/>
                    <a:gd name="connsiteX86" fmla="*/ 287971 w 608551"/>
                    <a:gd name="connsiteY86" fmla="*/ 221026 h 595102"/>
                    <a:gd name="connsiteX87" fmla="*/ 330991 w 608551"/>
                    <a:gd name="connsiteY87" fmla="*/ 263979 h 595102"/>
                    <a:gd name="connsiteX88" fmla="*/ 494337 w 608551"/>
                    <a:gd name="connsiteY88" fmla="*/ 100890 h 595102"/>
                    <a:gd name="connsiteX89" fmla="*/ 487819 w 608551"/>
                    <a:gd name="connsiteY89" fmla="*/ 78503 h 595102"/>
                    <a:gd name="connsiteX90" fmla="*/ 500073 w 608551"/>
                    <a:gd name="connsiteY90" fmla="*/ 48827 h 595102"/>
                    <a:gd name="connsiteX91" fmla="*/ 507243 w 608551"/>
                    <a:gd name="connsiteY91" fmla="*/ 43230 h 5951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</a:cxnLst>
                  <a:rect l="l" t="t" r="r" b="b"/>
                  <a:pathLst>
                    <a:path w="608551" h="595102">
                      <a:moveTo>
                        <a:pt x="480240" y="438791"/>
                      </a:moveTo>
                      <a:lnTo>
                        <a:pt x="509306" y="467959"/>
                      </a:lnTo>
                      <a:lnTo>
                        <a:pt x="498618" y="507675"/>
                      </a:lnTo>
                      <a:lnTo>
                        <a:pt x="458865" y="518352"/>
                      </a:lnTo>
                      <a:lnTo>
                        <a:pt x="429799" y="489184"/>
                      </a:lnTo>
                      <a:lnTo>
                        <a:pt x="440357" y="449468"/>
                      </a:lnTo>
                      <a:close/>
                      <a:moveTo>
                        <a:pt x="480631" y="419389"/>
                      </a:moveTo>
                      <a:lnTo>
                        <a:pt x="430320" y="432801"/>
                      </a:lnTo>
                      <a:cubicBezTo>
                        <a:pt x="427192" y="433712"/>
                        <a:pt x="424585" y="436186"/>
                        <a:pt x="423803" y="439442"/>
                      </a:cubicBezTo>
                      <a:lnTo>
                        <a:pt x="410248" y="489575"/>
                      </a:lnTo>
                      <a:cubicBezTo>
                        <a:pt x="409466" y="492830"/>
                        <a:pt x="410378" y="496216"/>
                        <a:pt x="412725" y="498560"/>
                      </a:cubicBezTo>
                      <a:lnTo>
                        <a:pt x="449480" y="535280"/>
                      </a:lnTo>
                      <a:cubicBezTo>
                        <a:pt x="451305" y="537103"/>
                        <a:pt x="453651" y="538015"/>
                        <a:pt x="456128" y="538015"/>
                      </a:cubicBezTo>
                      <a:cubicBezTo>
                        <a:pt x="456910" y="538015"/>
                        <a:pt x="457692" y="538015"/>
                        <a:pt x="458474" y="537755"/>
                      </a:cubicBezTo>
                      <a:lnTo>
                        <a:pt x="508785" y="524342"/>
                      </a:lnTo>
                      <a:cubicBezTo>
                        <a:pt x="511913" y="523431"/>
                        <a:pt x="514520" y="520957"/>
                        <a:pt x="515302" y="517701"/>
                      </a:cubicBezTo>
                      <a:lnTo>
                        <a:pt x="528727" y="467568"/>
                      </a:lnTo>
                      <a:cubicBezTo>
                        <a:pt x="529639" y="464313"/>
                        <a:pt x="528727" y="460927"/>
                        <a:pt x="526381" y="458583"/>
                      </a:cubicBezTo>
                      <a:lnTo>
                        <a:pt x="489625" y="421863"/>
                      </a:lnTo>
                      <a:cubicBezTo>
                        <a:pt x="487279" y="419519"/>
                        <a:pt x="483890" y="418477"/>
                        <a:pt x="480631" y="419389"/>
                      </a:cubicBezTo>
                      <a:close/>
                      <a:moveTo>
                        <a:pt x="262289" y="382032"/>
                      </a:moveTo>
                      <a:lnTo>
                        <a:pt x="131665" y="512451"/>
                      </a:lnTo>
                      <a:cubicBezTo>
                        <a:pt x="128015" y="516096"/>
                        <a:pt x="128015" y="521953"/>
                        <a:pt x="131665" y="525597"/>
                      </a:cubicBezTo>
                      <a:cubicBezTo>
                        <a:pt x="133490" y="527420"/>
                        <a:pt x="135837" y="528331"/>
                        <a:pt x="138313" y="528331"/>
                      </a:cubicBezTo>
                      <a:cubicBezTo>
                        <a:pt x="140660" y="528331"/>
                        <a:pt x="143007" y="527420"/>
                        <a:pt x="144832" y="525597"/>
                      </a:cubicBezTo>
                      <a:lnTo>
                        <a:pt x="275456" y="395178"/>
                      </a:lnTo>
                      <a:cubicBezTo>
                        <a:pt x="279106" y="391534"/>
                        <a:pt x="279106" y="385677"/>
                        <a:pt x="275456" y="382032"/>
                      </a:cubicBezTo>
                      <a:cubicBezTo>
                        <a:pt x="271806" y="378388"/>
                        <a:pt x="265940" y="378388"/>
                        <a:pt x="262289" y="382032"/>
                      </a:cubicBezTo>
                      <a:close/>
                      <a:moveTo>
                        <a:pt x="239085" y="358864"/>
                      </a:moveTo>
                      <a:lnTo>
                        <a:pt x="108460" y="489283"/>
                      </a:lnTo>
                      <a:cubicBezTo>
                        <a:pt x="104810" y="492928"/>
                        <a:pt x="104810" y="498915"/>
                        <a:pt x="108460" y="502559"/>
                      </a:cubicBezTo>
                      <a:cubicBezTo>
                        <a:pt x="110285" y="504382"/>
                        <a:pt x="112762" y="505293"/>
                        <a:pt x="115109" y="505293"/>
                      </a:cubicBezTo>
                      <a:cubicBezTo>
                        <a:pt x="117455" y="505293"/>
                        <a:pt x="119932" y="504382"/>
                        <a:pt x="121757" y="502559"/>
                      </a:cubicBezTo>
                      <a:lnTo>
                        <a:pt x="252382" y="372140"/>
                      </a:lnTo>
                      <a:cubicBezTo>
                        <a:pt x="256032" y="368496"/>
                        <a:pt x="256032" y="362509"/>
                        <a:pt x="252382" y="358864"/>
                      </a:cubicBezTo>
                      <a:cubicBezTo>
                        <a:pt x="248732" y="355220"/>
                        <a:pt x="242735" y="355220"/>
                        <a:pt x="239085" y="358864"/>
                      </a:cubicBezTo>
                      <a:close/>
                      <a:moveTo>
                        <a:pt x="212751" y="332572"/>
                      </a:moveTo>
                      <a:lnTo>
                        <a:pt x="82127" y="462991"/>
                      </a:lnTo>
                      <a:cubicBezTo>
                        <a:pt x="78477" y="466636"/>
                        <a:pt x="78477" y="472493"/>
                        <a:pt x="82127" y="476137"/>
                      </a:cubicBezTo>
                      <a:cubicBezTo>
                        <a:pt x="83952" y="477959"/>
                        <a:pt x="86298" y="478870"/>
                        <a:pt x="88645" y="478870"/>
                      </a:cubicBezTo>
                      <a:cubicBezTo>
                        <a:pt x="91122" y="478870"/>
                        <a:pt x="93468" y="477959"/>
                        <a:pt x="95293" y="476137"/>
                      </a:cubicBezTo>
                      <a:lnTo>
                        <a:pt x="225918" y="345718"/>
                      </a:lnTo>
                      <a:cubicBezTo>
                        <a:pt x="229568" y="342074"/>
                        <a:pt x="229568" y="336217"/>
                        <a:pt x="225918" y="332572"/>
                      </a:cubicBezTo>
                      <a:cubicBezTo>
                        <a:pt x="222268" y="328928"/>
                        <a:pt x="216401" y="328928"/>
                        <a:pt x="212751" y="332572"/>
                      </a:cubicBezTo>
                      <a:close/>
                      <a:moveTo>
                        <a:pt x="560431" y="1969"/>
                      </a:moveTo>
                      <a:cubicBezTo>
                        <a:pt x="564082" y="-894"/>
                        <a:pt x="569426" y="-634"/>
                        <a:pt x="572816" y="2750"/>
                      </a:cubicBezTo>
                      <a:lnTo>
                        <a:pt x="605798" y="35681"/>
                      </a:lnTo>
                      <a:cubicBezTo>
                        <a:pt x="609187" y="39065"/>
                        <a:pt x="609448" y="44271"/>
                        <a:pt x="606580" y="48046"/>
                      </a:cubicBezTo>
                      <a:lnTo>
                        <a:pt x="565255" y="101020"/>
                      </a:lnTo>
                      <a:cubicBezTo>
                        <a:pt x="563430" y="103884"/>
                        <a:pt x="561605" y="106226"/>
                        <a:pt x="559519" y="108309"/>
                      </a:cubicBezTo>
                      <a:cubicBezTo>
                        <a:pt x="551567" y="116119"/>
                        <a:pt x="541007" y="120544"/>
                        <a:pt x="529796" y="120544"/>
                      </a:cubicBezTo>
                      <a:cubicBezTo>
                        <a:pt x="521844" y="120544"/>
                        <a:pt x="514152" y="118201"/>
                        <a:pt x="507504" y="114036"/>
                      </a:cubicBezTo>
                      <a:lnTo>
                        <a:pt x="344158" y="277125"/>
                      </a:lnTo>
                      <a:lnTo>
                        <a:pt x="387178" y="319947"/>
                      </a:lnTo>
                      <a:cubicBezTo>
                        <a:pt x="388482" y="321379"/>
                        <a:pt x="389264" y="323201"/>
                        <a:pt x="389524" y="325153"/>
                      </a:cubicBezTo>
                      <a:lnTo>
                        <a:pt x="432544" y="367975"/>
                      </a:lnTo>
                      <a:cubicBezTo>
                        <a:pt x="444277" y="364071"/>
                        <a:pt x="456792" y="361988"/>
                        <a:pt x="469568" y="361988"/>
                      </a:cubicBezTo>
                      <a:cubicBezTo>
                        <a:pt x="500725" y="361988"/>
                        <a:pt x="530057" y="374093"/>
                        <a:pt x="552218" y="396090"/>
                      </a:cubicBezTo>
                      <a:cubicBezTo>
                        <a:pt x="574250" y="418086"/>
                        <a:pt x="586374" y="447372"/>
                        <a:pt x="586374" y="478610"/>
                      </a:cubicBezTo>
                      <a:cubicBezTo>
                        <a:pt x="586374" y="509718"/>
                        <a:pt x="574250" y="539004"/>
                        <a:pt x="552218" y="561000"/>
                      </a:cubicBezTo>
                      <a:cubicBezTo>
                        <a:pt x="530057" y="582997"/>
                        <a:pt x="500725" y="595102"/>
                        <a:pt x="469568" y="595102"/>
                      </a:cubicBezTo>
                      <a:cubicBezTo>
                        <a:pt x="438411" y="595102"/>
                        <a:pt x="409079" y="582997"/>
                        <a:pt x="386917" y="561000"/>
                      </a:cubicBezTo>
                      <a:cubicBezTo>
                        <a:pt x="355630" y="529632"/>
                        <a:pt x="344940" y="483426"/>
                        <a:pt x="358889" y="441645"/>
                      </a:cubicBezTo>
                      <a:lnTo>
                        <a:pt x="318737" y="401556"/>
                      </a:lnTo>
                      <a:lnTo>
                        <a:pt x="169601" y="550327"/>
                      </a:lnTo>
                      <a:cubicBezTo>
                        <a:pt x="154609" y="565296"/>
                        <a:pt x="134663" y="573626"/>
                        <a:pt x="113414" y="573626"/>
                      </a:cubicBezTo>
                      <a:cubicBezTo>
                        <a:pt x="92295" y="573626"/>
                        <a:pt x="72349" y="565296"/>
                        <a:pt x="57358" y="550327"/>
                      </a:cubicBezTo>
                      <a:cubicBezTo>
                        <a:pt x="42366" y="535359"/>
                        <a:pt x="34022" y="515445"/>
                        <a:pt x="34022" y="494229"/>
                      </a:cubicBezTo>
                      <a:cubicBezTo>
                        <a:pt x="34022" y="473143"/>
                        <a:pt x="42366" y="453229"/>
                        <a:pt x="57358" y="438261"/>
                      </a:cubicBezTo>
                      <a:lnTo>
                        <a:pt x="206363" y="289360"/>
                      </a:lnTo>
                      <a:lnTo>
                        <a:pt x="153696" y="236776"/>
                      </a:lnTo>
                      <a:cubicBezTo>
                        <a:pt x="141703" y="240810"/>
                        <a:pt x="129318" y="242893"/>
                        <a:pt x="116543" y="242893"/>
                      </a:cubicBezTo>
                      <a:cubicBezTo>
                        <a:pt x="85516" y="242893"/>
                        <a:pt x="56184" y="230788"/>
                        <a:pt x="34283" y="208922"/>
                      </a:cubicBezTo>
                      <a:cubicBezTo>
                        <a:pt x="910" y="175601"/>
                        <a:pt x="-9128" y="125880"/>
                        <a:pt x="8732" y="82277"/>
                      </a:cubicBezTo>
                      <a:cubicBezTo>
                        <a:pt x="9905" y="79414"/>
                        <a:pt x="12382" y="77331"/>
                        <a:pt x="15511" y="76680"/>
                      </a:cubicBezTo>
                      <a:cubicBezTo>
                        <a:pt x="18640" y="76030"/>
                        <a:pt x="21768" y="77071"/>
                        <a:pt x="23984" y="79154"/>
                      </a:cubicBezTo>
                      <a:lnTo>
                        <a:pt x="77825" y="133039"/>
                      </a:lnTo>
                      <a:lnTo>
                        <a:pt x="121105" y="130696"/>
                      </a:lnTo>
                      <a:lnTo>
                        <a:pt x="123452" y="87484"/>
                      </a:lnTo>
                      <a:lnTo>
                        <a:pt x="69612" y="33728"/>
                      </a:lnTo>
                      <a:cubicBezTo>
                        <a:pt x="67396" y="31515"/>
                        <a:pt x="66353" y="28262"/>
                        <a:pt x="67004" y="25268"/>
                      </a:cubicBezTo>
                      <a:cubicBezTo>
                        <a:pt x="67656" y="22144"/>
                        <a:pt x="69742" y="19671"/>
                        <a:pt x="72610" y="18500"/>
                      </a:cubicBezTo>
                      <a:cubicBezTo>
                        <a:pt x="86689" y="12773"/>
                        <a:pt x="101551" y="9779"/>
                        <a:pt x="116934" y="9779"/>
                      </a:cubicBezTo>
                      <a:cubicBezTo>
                        <a:pt x="148091" y="9779"/>
                        <a:pt x="177423" y="21884"/>
                        <a:pt x="199454" y="44011"/>
                      </a:cubicBezTo>
                      <a:cubicBezTo>
                        <a:pt x="230481" y="74988"/>
                        <a:pt x="241431" y="121585"/>
                        <a:pt x="227482" y="163236"/>
                      </a:cubicBezTo>
                      <a:lnTo>
                        <a:pt x="282887" y="218683"/>
                      </a:lnTo>
                      <a:cubicBezTo>
                        <a:pt x="284842" y="218944"/>
                        <a:pt x="286667" y="219725"/>
                        <a:pt x="287971" y="221026"/>
                      </a:cubicBezTo>
                      <a:lnTo>
                        <a:pt x="330991" y="263979"/>
                      </a:lnTo>
                      <a:lnTo>
                        <a:pt x="494337" y="100890"/>
                      </a:lnTo>
                      <a:cubicBezTo>
                        <a:pt x="490165" y="94252"/>
                        <a:pt x="487819" y="86573"/>
                        <a:pt x="487819" y="78503"/>
                      </a:cubicBezTo>
                      <a:cubicBezTo>
                        <a:pt x="487819" y="67309"/>
                        <a:pt x="492121" y="56766"/>
                        <a:pt x="500073" y="48827"/>
                      </a:cubicBezTo>
                      <a:cubicBezTo>
                        <a:pt x="502159" y="46744"/>
                        <a:pt x="504505" y="44922"/>
                        <a:pt x="507243" y="43230"/>
                      </a:cubicBezTo>
                      <a:close/>
                    </a:path>
                  </a:pathLst>
                </a:custGeom>
                <a:solidFill>
                  <a:srgbClr val="FFD257"/>
                </a:solidFill>
                <a:ln>
                  <a:noFill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zh-TW" altLang="en-US">
                    <a:solidFill>
                      <a:srgbClr val="D66D49"/>
                    </a:solidFill>
                  </a:endParaRPr>
                </a:p>
              </p:txBody>
            </p:sp>
            <p:sp>
              <p:nvSpPr>
                <p:cNvPr id="34" name="cottage_337749">
                  <a:extLst>
                    <a:ext uri="{FF2B5EF4-FFF2-40B4-BE49-F238E27FC236}">
                      <a16:creationId xmlns:a16="http://schemas.microsoft.com/office/drawing/2014/main" id="{0966A926-B3B3-42CA-896B-5508A93294C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674690" y="1485864"/>
                  <a:ext cx="627580" cy="532633"/>
                </a:xfrm>
                <a:custGeom>
                  <a:avLst/>
                  <a:gdLst>
                    <a:gd name="connsiteX0" fmla="*/ 246732 w 607286"/>
                    <a:gd name="connsiteY0" fmla="*/ 261798 h 515410"/>
                    <a:gd name="connsiteX1" fmla="*/ 303643 w 607286"/>
                    <a:gd name="connsiteY1" fmla="*/ 283469 h 515410"/>
                    <a:gd name="connsiteX2" fmla="*/ 360554 w 607286"/>
                    <a:gd name="connsiteY2" fmla="*/ 261798 h 515410"/>
                    <a:gd name="connsiteX3" fmla="*/ 499721 w 607286"/>
                    <a:gd name="connsiteY3" fmla="*/ 439385 h 515410"/>
                    <a:gd name="connsiteX4" fmla="*/ 499956 w 607286"/>
                    <a:gd name="connsiteY4" fmla="*/ 447819 h 515410"/>
                    <a:gd name="connsiteX5" fmla="*/ 499956 w 607286"/>
                    <a:gd name="connsiteY5" fmla="*/ 457308 h 515410"/>
                    <a:gd name="connsiteX6" fmla="*/ 303643 w 607286"/>
                    <a:gd name="connsiteY6" fmla="*/ 515410 h 515410"/>
                    <a:gd name="connsiteX7" fmla="*/ 107330 w 607286"/>
                    <a:gd name="connsiteY7" fmla="*/ 457308 h 515410"/>
                    <a:gd name="connsiteX8" fmla="*/ 107330 w 607286"/>
                    <a:gd name="connsiteY8" fmla="*/ 444539 h 515410"/>
                    <a:gd name="connsiteX9" fmla="*/ 107682 w 607286"/>
                    <a:gd name="connsiteY9" fmla="*/ 435519 h 515410"/>
                    <a:gd name="connsiteX10" fmla="*/ 246732 w 607286"/>
                    <a:gd name="connsiteY10" fmla="*/ 261798 h 515410"/>
                    <a:gd name="connsiteX11" fmla="*/ 494038 w 607286"/>
                    <a:gd name="connsiteY11" fmla="*/ 237453 h 515410"/>
                    <a:gd name="connsiteX12" fmla="*/ 607169 w 607286"/>
                    <a:gd name="connsiteY12" fmla="*/ 381785 h 515410"/>
                    <a:gd name="connsiteX13" fmla="*/ 607286 w 607286"/>
                    <a:gd name="connsiteY13" fmla="*/ 388580 h 515410"/>
                    <a:gd name="connsiteX14" fmla="*/ 607286 w 607286"/>
                    <a:gd name="connsiteY14" fmla="*/ 396312 h 515410"/>
                    <a:gd name="connsiteX15" fmla="*/ 527367 w 607286"/>
                    <a:gd name="connsiteY15" fmla="*/ 436730 h 515410"/>
                    <a:gd name="connsiteX16" fmla="*/ 496972 w 607286"/>
                    <a:gd name="connsiteY16" fmla="*/ 296029 h 515410"/>
                    <a:gd name="connsiteX17" fmla="*/ 443927 w 607286"/>
                    <a:gd name="connsiteY17" fmla="*/ 255026 h 515410"/>
                    <a:gd name="connsiteX18" fmla="*/ 447800 w 607286"/>
                    <a:gd name="connsiteY18" fmla="*/ 255143 h 515410"/>
                    <a:gd name="connsiteX19" fmla="*/ 494038 w 607286"/>
                    <a:gd name="connsiteY19" fmla="*/ 237453 h 515410"/>
                    <a:gd name="connsiteX20" fmla="*/ 113199 w 607286"/>
                    <a:gd name="connsiteY20" fmla="*/ 237453 h 515410"/>
                    <a:gd name="connsiteX21" fmla="*/ 159417 w 607286"/>
                    <a:gd name="connsiteY21" fmla="*/ 255143 h 515410"/>
                    <a:gd name="connsiteX22" fmla="*/ 163288 w 607286"/>
                    <a:gd name="connsiteY22" fmla="*/ 255026 h 515410"/>
                    <a:gd name="connsiteX23" fmla="*/ 110266 w 607286"/>
                    <a:gd name="connsiteY23" fmla="*/ 296029 h 515410"/>
                    <a:gd name="connsiteX24" fmla="*/ 79884 w 607286"/>
                    <a:gd name="connsiteY24" fmla="*/ 436730 h 515410"/>
                    <a:gd name="connsiteX25" fmla="*/ 0 w 607286"/>
                    <a:gd name="connsiteY25" fmla="*/ 396312 h 515410"/>
                    <a:gd name="connsiteX26" fmla="*/ 0 w 607286"/>
                    <a:gd name="connsiteY26" fmla="*/ 388580 h 515410"/>
                    <a:gd name="connsiteX27" fmla="*/ 235 w 607286"/>
                    <a:gd name="connsiteY27" fmla="*/ 381785 h 515410"/>
                    <a:gd name="connsiteX28" fmla="*/ 113199 w 607286"/>
                    <a:gd name="connsiteY28" fmla="*/ 237453 h 515410"/>
                    <a:gd name="connsiteX29" fmla="*/ 447940 w 607286"/>
                    <a:gd name="connsiteY29" fmla="*/ 24839 h 515410"/>
                    <a:gd name="connsiteX30" fmla="*/ 532275 w 607286"/>
                    <a:gd name="connsiteY30" fmla="*/ 127229 h 515410"/>
                    <a:gd name="connsiteX31" fmla="*/ 447940 w 607286"/>
                    <a:gd name="connsiteY31" fmla="*/ 229620 h 515410"/>
                    <a:gd name="connsiteX32" fmla="*/ 409350 w 607286"/>
                    <a:gd name="connsiteY32" fmla="*/ 218373 h 515410"/>
                    <a:gd name="connsiteX33" fmla="*/ 435272 w 607286"/>
                    <a:gd name="connsiteY33" fmla="*/ 126058 h 515410"/>
                    <a:gd name="connsiteX34" fmla="*/ 416388 w 607286"/>
                    <a:gd name="connsiteY34" fmla="*/ 28588 h 515410"/>
                    <a:gd name="connsiteX35" fmla="*/ 447940 w 607286"/>
                    <a:gd name="connsiteY35" fmla="*/ 24839 h 515410"/>
                    <a:gd name="connsiteX36" fmla="*/ 159441 w 607286"/>
                    <a:gd name="connsiteY36" fmla="*/ 24839 h 515410"/>
                    <a:gd name="connsiteX37" fmla="*/ 190894 w 607286"/>
                    <a:gd name="connsiteY37" fmla="*/ 28588 h 515410"/>
                    <a:gd name="connsiteX38" fmla="*/ 171999 w 607286"/>
                    <a:gd name="connsiteY38" fmla="*/ 126058 h 515410"/>
                    <a:gd name="connsiteX39" fmla="*/ 197936 w 607286"/>
                    <a:gd name="connsiteY39" fmla="*/ 218373 h 515410"/>
                    <a:gd name="connsiteX40" fmla="*/ 159441 w 607286"/>
                    <a:gd name="connsiteY40" fmla="*/ 229620 h 515410"/>
                    <a:gd name="connsiteX41" fmla="*/ 74940 w 607286"/>
                    <a:gd name="connsiteY41" fmla="*/ 127229 h 515410"/>
                    <a:gd name="connsiteX42" fmla="*/ 159441 w 607286"/>
                    <a:gd name="connsiteY42" fmla="*/ 24839 h 515410"/>
                    <a:gd name="connsiteX43" fmla="*/ 303643 w 607286"/>
                    <a:gd name="connsiteY43" fmla="*/ 0 h 515410"/>
                    <a:gd name="connsiteX44" fmla="*/ 407586 w 607286"/>
                    <a:gd name="connsiteY44" fmla="*/ 126030 h 515410"/>
                    <a:gd name="connsiteX45" fmla="*/ 303643 w 607286"/>
                    <a:gd name="connsiteY45" fmla="*/ 252060 h 515410"/>
                    <a:gd name="connsiteX46" fmla="*/ 199700 w 607286"/>
                    <a:gd name="connsiteY46" fmla="*/ 126030 h 515410"/>
                    <a:gd name="connsiteX47" fmla="*/ 303643 w 607286"/>
                    <a:gd name="connsiteY47" fmla="*/ 0 h 5154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</a:cxnLst>
                  <a:rect l="l" t="t" r="r" b="b"/>
                  <a:pathLst>
                    <a:path w="607286" h="515410">
                      <a:moveTo>
                        <a:pt x="246732" y="261798"/>
                      </a:moveTo>
                      <a:cubicBezTo>
                        <a:pt x="246732" y="261798"/>
                        <a:pt x="263864" y="283469"/>
                        <a:pt x="303643" y="283469"/>
                      </a:cubicBezTo>
                      <a:cubicBezTo>
                        <a:pt x="343539" y="283469"/>
                        <a:pt x="360554" y="261798"/>
                        <a:pt x="360554" y="261798"/>
                      </a:cubicBezTo>
                      <a:cubicBezTo>
                        <a:pt x="482003" y="283586"/>
                        <a:pt x="497844" y="318143"/>
                        <a:pt x="499721" y="439385"/>
                      </a:cubicBezTo>
                      <a:cubicBezTo>
                        <a:pt x="499839" y="447233"/>
                        <a:pt x="499956" y="448522"/>
                        <a:pt x="499956" y="447819"/>
                      </a:cubicBezTo>
                      <a:cubicBezTo>
                        <a:pt x="499956" y="449928"/>
                        <a:pt x="499956" y="452973"/>
                        <a:pt x="499956" y="457308"/>
                      </a:cubicBezTo>
                      <a:cubicBezTo>
                        <a:pt x="499956" y="457308"/>
                        <a:pt x="471090" y="515410"/>
                        <a:pt x="303643" y="515410"/>
                      </a:cubicBezTo>
                      <a:cubicBezTo>
                        <a:pt x="136313" y="515410"/>
                        <a:pt x="107330" y="457308"/>
                        <a:pt x="107330" y="457308"/>
                      </a:cubicBezTo>
                      <a:cubicBezTo>
                        <a:pt x="107330" y="450513"/>
                        <a:pt x="107330" y="446648"/>
                        <a:pt x="107330" y="444539"/>
                      </a:cubicBezTo>
                      <a:cubicBezTo>
                        <a:pt x="107330" y="445593"/>
                        <a:pt x="107447" y="445125"/>
                        <a:pt x="107682" y="435519"/>
                      </a:cubicBezTo>
                      <a:cubicBezTo>
                        <a:pt x="109794" y="317440"/>
                        <a:pt x="126691" y="283352"/>
                        <a:pt x="246732" y="261798"/>
                      </a:cubicBezTo>
                      <a:close/>
                      <a:moveTo>
                        <a:pt x="494038" y="237453"/>
                      </a:moveTo>
                      <a:cubicBezTo>
                        <a:pt x="592734" y="255260"/>
                        <a:pt x="605526" y="283260"/>
                        <a:pt x="607169" y="381785"/>
                      </a:cubicBezTo>
                      <a:cubicBezTo>
                        <a:pt x="607286" y="388112"/>
                        <a:pt x="607286" y="389166"/>
                        <a:pt x="607286" y="388580"/>
                      </a:cubicBezTo>
                      <a:cubicBezTo>
                        <a:pt x="607286" y="390220"/>
                        <a:pt x="607286" y="392681"/>
                        <a:pt x="607286" y="396312"/>
                      </a:cubicBezTo>
                      <a:cubicBezTo>
                        <a:pt x="607286" y="396312"/>
                        <a:pt x="593673" y="423609"/>
                        <a:pt x="527367" y="436730"/>
                      </a:cubicBezTo>
                      <a:cubicBezTo>
                        <a:pt x="526311" y="372413"/>
                        <a:pt x="520795" y="328598"/>
                        <a:pt x="496972" y="296029"/>
                      </a:cubicBezTo>
                      <a:cubicBezTo>
                        <a:pt x="483241" y="277168"/>
                        <a:pt x="464464" y="264281"/>
                        <a:pt x="443927" y="255026"/>
                      </a:cubicBezTo>
                      <a:cubicBezTo>
                        <a:pt x="445218" y="255026"/>
                        <a:pt x="446509" y="255143"/>
                        <a:pt x="447800" y="255143"/>
                      </a:cubicBezTo>
                      <a:cubicBezTo>
                        <a:pt x="480190" y="255143"/>
                        <a:pt x="494038" y="237453"/>
                        <a:pt x="494038" y="237453"/>
                      </a:cubicBezTo>
                      <a:close/>
                      <a:moveTo>
                        <a:pt x="113199" y="237453"/>
                      </a:moveTo>
                      <a:cubicBezTo>
                        <a:pt x="113199" y="237453"/>
                        <a:pt x="127041" y="255143"/>
                        <a:pt x="159417" y="255143"/>
                      </a:cubicBezTo>
                      <a:cubicBezTo>
                        <a:pt x="160707" y="255143"/>
                        <a:pt x="161998" y="255026"/>
                        <a:pt x="163288" y="255026"/>
                      </a:cubicBezTo>
                      <a:cubicBezTo>
                        <a:pt x="142760" y="264281"/>
                        <a:pt x="124108" y="277168"/>
                        <a:pt x="110266" y="296029"/>
                      </a:cubicBezTo>
                      <a:cubicBezTo>
                        <a:pt x="86453" y="328598"/>
                        <a:pt x="81057" y="372413"/>
                        <a:pt x="79884" y="436730"/>
                      </a:cubicBezTo>
                      <a:cubicBezTo>
                        <a:pt x="13607" y="423609"/>
                        <a:pt x="0" y="396312"/>
                        <a:pt x="0" y="396312"/>
                      </a:cubicBezTo>
                      <a:cubicBezTo>
                        <a:pt x="0" y="392681"/>
                        <a:pt x="0" y="390220"/>
                        <a:pt x="0" y="388580"/>
                      </a:cubicBezTo>
                      <a:cubicBezTo>
                        <a:pt x="0" y="389166"/>
                        <a:pt x="117" y="388112"/>
                        <a:pt x="235" y="381785"/>
                      </a:cubicBezTo>
                      <a:cubicBezTo>
                        <a:pt x="1760" y="283260"/>
                        <a:pt x="14663" y="255260"/>
                        <a:pt x="113199" y="237453"/>
                      </a:cubicBezTo>
                      <a:close/>
                      <a:moveTo>
                        <a:pt x="447940" y="24839"/>
                      </a:moveTo>
                      <a:cubicBezTo>
                        <a:pt x="519842" y="24839"/>
                        <a:pt x="532275" y="70645"/>
                        <a:pt x="532275" y="127229"/>
                      </a:cubicBezTo>
                      <a:cubicBezTo>
                        <a:pt x="532275" y="183814"/>
                        <a:pt x="494506" y="229620"/>
                        <a:pt x="447940" y="229620"/>
                      </a:cubicBezTo>
                      <a:cubicBezTo>
                        <a:pt x="433982" y="229620"/>
                        <a:pt x="420962" y="225520"/>
                        <a:pt x="409350" y="218373"/>
                      </a:cubicBezTo>
                      <a:cubicBezTo>
                        <a:pt x="426123" y="191780"/>
                        <a:pt x="435272" y="159681"/>
                        <a:pt x="435272" y="126058"/>
                      </a:cubicBezTo>
                      <a:cubicBezTo>
                        <a:pt x="435272" y="96419"/>
                        <a:pt x="433044" y="59164"/>
                        <a:pt x="416388" y="28588"/>
                      </a:cubicBezTo>
                      <a:cubicBezTo>
                        <a:pt x="425302" y="26128"/>
                        <a:pt x="435741" y="24839"/>
                        <a:pt x="447940" y="24839"/>
                      </a:cubicBezTo>
                      <a:close/>
                      <a:moveTo>
                        <a:pt x="159441" y="24839"/>
                      </a:moveTo>
                      <a:cubicBezTo>
                        <a:pt x="171529" y="24839"/>
                        <a:pt x="181975" y="26128"/>
                        <a:pt x="190894" y="28588"/>
                      </a:cubicBezTo>
                      <a:cubicBezTo>
                        <a:pt x="174346" y="59164"/>
                        <a:pt x="171999" y="96419"/>
                        <a:pt x="171999" y="126058"/>
                      </a:cubicBezTo>
                      <a:cubicBezTo>
                        <a:pt x="171999" y="159681"/>
                        <a:pt x="181153" y="191780"/>
                        <a:pt x="197936" y="218373"/>
                      </a:cubicBezTo>
                      <a:cubicBezTo>
                        <a:pt x="186434" y="225520"/>
                        <a:pt x="173290" y="229620"/>
                        <a:pt x="159441" y="229620"/>
                      </a:cubicBezTo>
                      <a:cubicBezTo>
                        <a:pt x="112848" y="229620"/>
                        <a:pt x="74940" y="183814"/>
                        <a:pt x="74940" y="127229"/>
                      </a:cubicBezTo>
                      <a:cubicBezTo>
                        <a:pt x="74940" y="70645"/>
                        <a:pt x="87380" y="24839"/>
                        <a:pt x="159441" y="24839"/>
                      </a:cubicBezTo>
                      <a:close/>
                      <a:moveTo>
                        <a:pt x="303643" y="0"/>
                      </a:moveTo>
                      <a:cubicBezTo>
                        <a:pt x="392335" y="0"/>
                        <a:pt x="407586" y="56456"/>
                        <a:pt x="407586" y="126030"/>
                      </a:cubicBezTo>
                      <a:cubicBezTo>
                        <a:pt x="407586" y="195604"/>
                        <a:pt x="361011" y="252060"/>
                        <a:pt x="303643" y="252060"/>
                      </a:cubicBezTo>
                      <a:cubicBezTo>
                        <a:pt x="246275" y="252060"/>
                        <a:pt x="199700" y="195604"/>
                        <a:pt x="199700" y="126030"/>
                      </a:cubicBezTo>
                      <a:cubicBezTo>
                        <a:pt x="199700" y="56456"/>
                        <a:pt x="215069" y="0"/>
                        <a:pt x="303643" y="0"/>
                      </a:cubicBezTo>
                      <a:close/>
                    </a:path>
                  </a:pathLst>
                </a:custGeom>
                <a:solidFill>
                  <a:srgbClr val="FFD257"/>
                </a:solidFill>
                <a:ln>
                  <a:noFill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zh-TW" altLang="en-US">
                    <a:solidFill>
                      <a:srgbClr val="D66D49"/>
                    </a:solidFill>
                  </a:endParaRPr>
                </a:p>
              </p:txBody>
            </p:sp>
            <p:grpSp>
              <p:nvGrpSpPr>
                <p:cNvPr id="13" name="群組 12">
                  <a:extLst>
                    <a:ext uri="{FF2B5EF4-FFF2-40B4-BE49-F238E27FC236}">
                      <a16:creationId xmlns:a16="http://schemas.microsoft.com/office/drawing/2014/main" id="{3D744BE2-14F8-4270-B094-AAB645591B84}"/>
                    </a:ext>
                  </a:extLst>
                </p:cNvPr>
                <p:cNvGrpSpPr/>
                <p:nvPr/>
              </p:nvGrpSpPr>
              <p:grpSpPr>
                <a:xfrm>
                  <a:off x="1548217" y="2157279"/>
                  <a:ext cx="8663443" cy="609684"/>
                  <a:chOff x="240278" y="1474882"/>
                  <a:chExt cx="8663443" cy="609684"/>
                </a:xfrm>
              </p:grpSpPr>
              <p:sp>
                <p:nvSpPr>
                  <p:cNvPr id="28" name="ïśḻîďé">
                    <a:extLst>
                      <a:ext uri="{FF2B5EF4-FFF2-40B4-BE49-F238E27FC236}">
                        <a16:creationId xmlns:a16="http://schemas.microsoft.com/office/drawing/2014/main" id="{769C41B4-54EE-47F6-B1CA-22993F28F9CF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240278" y="1474882"/>
                    <a:ext cx="2012179" cy="60968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lIns="91440" tIns="45720" rIns="91440" bIns="45720" anchor="ctr" anchorCtr="0">
                    <a:no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</a:pPr>
                    <a:r>
                      <a:rPr lang="zh-TW" altLang="en-US" b="1" dirty="0">
                        <a:solidFill>
                          <a:srgbClr val="D66D49"/>
                        </a:solidFill>
                        <a:latin typeface="+mn-ea"/>
                      </a:rPr>
                      <a:t>政治</a:t>
                    </a:r>
                    <a:endParaRPr lang="en-US" altLang="zh-TW" b="1" dirty="0">
                      <a:solidFill>
                        <a:srgbClr val="D66D49"/>
                      </a:solidFill>
                      <a:latin typeface="+mn-ea"/>
                    </a:endParaRPr>
                  </a:p>
                  <a:p>
                    <a:pPr algn="ctr">
                      <a:spcBef>
                        <a:spcPct val="0"/>
                      </a:spcBef>
                    </a:pPr>
                    <a:r>
                      <a:rPr lang="en-US" altLang="zh-TW" b="1" dirty="0">
                        <a:solidFill>
                          <a:srgbClr val="D66D49"/>
                        </a:solidFill>
                        <a:latin typeface="+mn-ea"/>
                      </a:rPr>
                      <a:t>( </a:t>
                    </a:r>
                    <a:r>
                      <a:rPr lang="en-US" altLang="zh-CN" b="1" dirty="0">
                        <a:solidFill>
                          <a:srgbClr val="D66D49"/>
                        </a:solidFill>
                        <a:latin typeface="+mn-ea"/>
                      </a:rPr>
                      <a:t>Politics )</a:t>
                    </a:r>
                  </a:p>
                </p:txBody>
              </p:sp>
              <p:sp>
                <p:nvSpPr>
                  <p:cNvPr id="29" name="ïşļiḍe">
                    <a:extLst>
                      <a:ext uri="{FF2B5EF4-FFF2-40B4-BE49-F238E27FC236}">
                        <a16:creationId xmlns:a16="http://schemas.microsoft.com/office/drawing/2014/main" id="{BDFB9D42-5B1D-4B88-A048-A5D1FD730E1F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2457366" y="1474882"/>
                    <a:ext cx="2012179" cy="60968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lIns="91440" tIns="45720" rIns="91440" bIns="45720" anchor="ctr" anchorCtr="0">
                    <a:no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</a:pPr>
                    <a:r>
                      <a:rPr lang="zh-TW" altLang="en-US" b="1" dirty="0">
                        <a:solidFill>
                          <a:srgbClr val="D66D49"/>
                        </a:solidFill>
                        <a:latin typeface="+mn-ea"/>
                      </a:rPr>
                      <a:t>經濟 </a:t>
                    </a:r>
                    <a:r>
                      <a:rPr lang="en-US" altLang="zh-TW" b="1" dirty="0">
                        <a:solidFill>
                          <a:srgbClr val="D66D49"/>
                        </a:solidFill>
                        <a:latin typeface="+mn-ea"/>
                      </a:rPr>
                      <a:t>( </a:t>
                    </a:r>
                    <a:r>
                      <a:rPr lang="en-US" altLang="zh-CN" b="1" dirty="0">
                        <a:solidFill>
                          <a:srgbClr val="D66D49"/>
                        </a:solidFill>
                        <a:latin typeface="+mn-ea"/>
                      </a:rPr>
                      <a:t>Economics )</a:t>
                    </a:r>
                  </a:p>
                </p:txBody>
              </p:sp>
              <p:sp>
                <p:nvSpPr>
                  <p:cNvPr id="30" name="ïŝľîdê">
                    <a:extLst>
                      <a:ext uri="{FF2B5EF4-FFF2-40B4-BE49-F238E27FC236}">
                        <a16:creationId xmlns:a16="http://schemas.microsoft.com/office/drawing/2014/main" id="{FA86BB7D-9DA9-45A0-A05D-01222A0C65D6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4674454" y="1474882"/>
                    <a:ext cx="2012179" cy="60968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lIns="91440" tIns="45720" rIns="91440" bIns="45720" anchor="ctr" anchorCtr="0">
                    <a:no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</a:pPr>
                    <a:r>
                      <a:rPr lang="zh-TW" altLang="en-US" b="1" dirty="0">
                        <a:solidFill>
                          <a:srgbClr val="D66D49"/>
                        </a:solidFill>
                        <a:latin typeface="+mn-ea"/>
                      </a:rPr>
                      <a:t>社會 </a:t>
                    </a:r>
                    <a:endParaRPr lang="en-US" altLang="zh-TW" b="1" dirty="0">
                      <a:solidFill>
                        <a:srgbClr val="D66D49"/>
                      </a:solidFill>
                      <a:latin typeface="+mn-ea"/>
                    </a:endParaRPr>
                  </a:p>
                  <a:p>
                    <a:pPr algn="ctr">
                      <a:spcBef>
                        <a:spcPct val="0"/>
                      </a:spcBef>
                    </a:pPr>
                    <a:r>
                      <a:rPr lang="en-US" altLang="zh-TW" b="1" dirty="0">
                        <a:solidFill>
                          <a:srgbClr val="D66D49"/>
                        </a:solidFill>
                        <a:latin typeface="+mn-ea"/>
                      </a:rPr>
                      <a:t>( </a:t>
                    </a:r>
                    <a:r>
                      <a:rPr lang="en-US" altLang="zh-CN" b="1" dirty="0">
                        <a:solidFill>
                          <a:srgbClr val="D66D49"/>
                        </a:solidFill>
                        <a:latin typeface="+mn-ea"/>
                      </a:rPr>
                      <a:t>Society )</a:t>
                    </a:r>
                  </a:p>
                </p:txBody>
              </p:sp>
              <p:sp>
                <p:nvSpPr>
                  <p:cNvPr id="31" name="î$ľiḍé">
                    <a:extLst>
                      <a:ext uri="{FF2B5EF4-FFF2-40B4-BE49-F238E27FC236}">
                        <a16:creationId xmlns:a16="http://schemas.microsoft.com/office/drawing/2014/main" id="{4F5B4C5D-F17E-4987-88F4-74560F56D404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6891542" y="1474882"/>
                    <a:ext cx="2012179" cy="60968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lIns="91440" tIns="45720" rIns="91440" bIns="45720" anchor="ctr" anchorCtr="0">
                    <a:no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</a:pPr>
                    <a:r>
                      <a:rPr lang="zh-TW" altLang="en-US" b="1" dirty="0">
                        <a:solidFill>
                          <a:srgbClr val="D66D49"/>
                        </a:solidFill>
                        <a:latin typeface="+mn-ea"/>
                      </a:rPr>
                      <a:t>技術 </a:t>
                    </a:r>
                    <a:r>
                      <a:rPr lang="en-US" altLang="zh-TW" b="1" dirty="0">
                        <a:solidFill>
                          <a:srgbClr val="D66D49"/>
                        </a:solidFill>
                        <a:latin typeface="+mn-ea"/>
                      </a:rPr>
                      <a:t>( </a:t>
                    </a:r>
                    <a:r>
                      <a:rPr lang="en-US" altLang="zh-CN" b="1" dirty="0">
                        <a:solidFill>
                          <a:srgbClr val="D66D49"/>
                        </a:solidFill>
                        <a:latin typeface="+mn-ea"/>
                      </a:rPr>
                      <a:t>Technology )</a:t>
                    </a:r>
                  </a:p>
                </p:txBody>
              </p:sp>
            </p:grpSp>
            <p:grpSp>
              <p:nvGrpSpPr>
                <p:cNvPr id="14" name="群組 13">
                  <a:extLst>
                    <a:ext uri="{FF2B5EF4-FFF2-40B4-BE49-F238E27FC236}">
                      <a16:creationId xmlns:a16="http://schemas.microsoft.com/office/drawing/2014/main" id="{DA867907-A8D7-4BFE-9591-B6C75A889B96}"/>
                    </a:ext>
                  </a:extLst>
                </p:cNvPr>
                <p:cNvGrpSpPr/>
                <p:nvPr/>
              </p:nvGrpSpPr>
              <p:grpSpPr>
                <a:xfrm>
                  <a:off x="1548217" y="2822442"/>
                  <a:ext cx="8663443" cy="3311658"/>
                  <a:chOff x="240278" y="1802458"/>
                  <a:chExt cx="8663443" cy="3921111"/>
                </a:xfrm>
              </p:grpSpPr>
              <p:grpSp>
                <p:nvGrpSpPr>
                  <p:cNvPr id="15" name="群組 14">
                    <a:extLst>
                      <a:ext uri="{FF2B5EF4-FFF2-40B4-BE49-F238E27FC236}">
                        <a16:creationId xmlns:a16="http://schemas.microsoft.com/office/drawing/2014/main" id="{21DC3769-0B3E-42F5-B222-8FE06502CE11}"/>
                      </a:ext>
                    </a:extLst>
                  </p:cNvPr>
                  <p:cNvGrpSpPr/>
                  <p:nvPr/>
                </p:nvGrpSpPr>
                <p:grpSpPr>
                  <a:xfrm>
                    <a:off x="240278" y="1937024"/>
                    <a:ext cx="8663443" cy="3786545"/>
                    <a:chOff x="240278" y="1937024"/>
                    <a:chExt cx="8663443" cy="3786545"/>
                  </a:xfrm>
                </p:grpSpPr>
                <p:sp>
                  <p:nvSpPr>
                    <p:cNvPr id="20" name="îṣḷiḑé">
                      <a:extLst>
                        <a:ext uri="{FF2B5EF4-FFF2-40B4-BE49-F238E27FC236}">
                          <a16:creationId xmlns:a16="http://schemas.microsoft.com/office/drawing/2014/main" id="{17443E3E-4D78-4D5C-94D8-3A49988C3F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0278" y="1937024"/>
                      <a:ext cx="2012179" cy="3786545"/>
                    </a:xfrm>
                    <a:prstGeom prst="roundRect">
                      <a:avLst>
                        <a:gd name="adj" fmla="val 9815"/>
                      </a:avLst>
                    </a:prstGeom>
                    <a:solidFill>
                      <a:schemeClr val="bg1">
                        <a:lumMod val="9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lIns="91440" tIns="45720" rIns="91440" bIns="45720" anchor="ctr">
                      <a:normAutofit/>
                    </a:bodyPr>
                    <a:lstStyle>
                      <a:defPPr>
                        <a:defRPr lang="en-US"/>
                      </a:defPPr>
                      <a:lvl1pPr marL="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/>
                    </a:p>
                  </p:txBody>
                </p:sp>
                <p:sp>
                  <p:nvSpPr>
                    <p:cNvPr id="21" name="iṡḻidé">
                      <a:extLst>
                        <a:ext uri="{FF2B5EF4-FFF2-40B4-BE49-F238E27FC236}">
                          <a16:creationId xmlns:a16="http://schemas.microsoft.com/office/drawing/2014/main" id="{E80047BE-816F-4F5F-881F-3D483DEEF6C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0279" y="1961074"/>
                      <a:ext cx="2012178" cy="676263"/>
                    </a:xfrm>
                    <a:prstGeom prst="rect">
                      <a:avLst/>
                    </a:prstGeom>
                  </p:spPr>
                  <p:txBody>
                    <a:bodyPr wrap="square" lIns="91440" tIns="45720" rIns="91440" bIns="45720" anchor="ctr">
                      <a:normAutofit/>
                    </a:bodyPr>
                    <a:lstStyle>
                      <a:defPPr>
                        <a:defRPr lang="en-US"/>
                      </a:defPPr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180975" lvl="0" indent="-180975" defTabSz="914400">
                        <a:buClr>
                          <a:srgbClr val="112D4E"/>
                        </a:buClr>
                        <a:buSzPct val="85000"/>
                        <a:buFont typeface="Wingdings" panose="05000000000000000000" pitchFamily="2" charset="2"/>
                        <a:buChar char="n"/>
                        <a:defRPr/>
                      </a:pPr>
                      <a:r>
                        <a:rPr lang="zh-TW" alt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ea"/>
                          <a:cs typeface="メイリオ"/>
                        </a:rPr>
                        <a:t>填入政治的宏觀環境</a:t>
                      </a:r>
                      <a:endParaRPr lang="en-US" altLang="zh-TW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ea"/>
                        <a:cs typeface="メイリオ"/>
                      </a:endParaRPr>
                    </a:p>
                  </p:txBody>
                </p:sp>
                <p:sp>
                  <p:nvSpPr>
                    <p:cNvPr id="22" name="ïṩlíḑê">
                      <a:extLst>
                        <a:ext uri="{FF2B5EF4-FFF2-40B4-BE49-F238E27FC236}">
                          <a16:creationId xmlns:a16="http://schemas.microsoft.com/office/drawing/2014/main" id="{07D0B2AF-D910-4F79-ACEB-A842753F5B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57366" y="1937024"/>
                      <a:ext cx="2012179" cy="3786545"/>
                    </a:xfrm>
                    <a:prstGeom prst="roundRect">
                      <a:avLst>
                        <a:gd name="adj" fmla="val 9815"/>
                      </a:avLst>
                    </a:prstGeom>
                    <a:solidFill>
                      <a:schemeClr val="tx2">
                        <a:lumMod val="20000"/>
                        <a:lumOff val="8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lIns="91440" tIns="45720" rIns="91440" bIns="45720" anchor="ctr">
                      <a:normAutofit/>
                    </a:bodyPr>
                    <a:lstStyle>
                      <a:defPPr>
                        <a:defRPr lang="en-US"/>
                      </a:defPPr>
                      <a:lvl1pPr marL="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/>
                    </a:p>
                  </p:txBody>
                </p:sp>
                <p:sp>
                  <p:nvSpPr>
                    <p:cNvPr id="23" name="ïşḷîdé">
                      <a:extLst>
                        <a:ext uri="{FF2B5EF4-FFF2-40B4-BE49-F238E27FC236}">
                          <a16:creationId xmlns:a16="http://schemas.microsoft.com/office/drawing/2014/main" id="{A4CF787B-71D7-49F3-9413-AB5336AC33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57367" y="1961074"/>
                      <a:ext cx="2012178" cy="676263"/>
                    </a:xfrm>
                    <a:prstGeom prst="rect">
                      <a:avLst/>
                    </a:prstGeom>
                  </p:spPr>
                  <p:txBody>
                    <a:bodyPr wrap="square" lIns="91440" tIns="45720" rIns="91440" bIns="45720" anchor="ctr">
                      <a:normAutofit/>
                    </a:bodyPr>
                    <a:lstStyle>
                      <a:defPPr>
                        <a:defRPr lang="en-US"/>
                      </a:defPPr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180975" indent="-180975" defTabSz="914400">
                        <a:buClr>
                          <a:srgbClr val="112D4E"/>
                        </a:buClr>
                        <a:buSzPct val="85000"/>
                        <a:buFont typeface="Wingdings" panose="05000000000000000000" pitchFamily="2" charset="2"/>
                        <a:buChar char="n"/>
                      </a:pPr>
                      <a:r>
                        <a:rPr lang="zh-TW" alt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ea"/>
                        </a:rPr>
                        <a:t>填入經濟的宏觀環境</a:t>
                      </a:r>
                    </a:p>
                  </p:txBody>
                </p:sp>
                <p:sp>
                  <p:nvSpPr>
                    <p:cNvPr id="24" name="ísḻîďe">
                      <a:extLst>
                        <a:ext uri="{FF2B5EF4-FFF2-40B4-BE49-F238E27FC236}">
                          <a16:creationId xmlns:a16="http://schemas.microsoft.com/office/drawing/2014/main" id="{AF70042E-1A25-4B3C-8775-EE5AC61CA9F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674453" y="1937024"/>
                      <a:ext cx="2012179" cy="3786545"/>
                    </a:xfrm>
                    <a:prstGeom prst="roundRect">
                      <a:avLst>
                        <a:gd name="adj" fmla="val 9815"/>
                      </a:avLst>
                    </a:prstGeom>
                    <a:solidFill>
                      <a:schemeClr val="bg1">
                        <a:lumMod val="9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lIns="91440" tIns="45720" rIns="91440" bIns="45720" anchor="ctr">
                      <a:normAutofit/>
                    </a:bodyPr>
                    <a:lstStyle>
                      <a:defPPr>
                        <a:defRPr lang="en-US"/>
                      </a:defPPr>
                      <a:lvl1pPr marL="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/>
                    </a:p>
                  </p:txBody>
                </p:sp>
                <p:sp>
                  <p:nvSpPr>
                    <p:cNvPr id="25" name="ïSḷîḑe">
                      <a:extLst>
                        <a:ext uri="{FF2B5EF4-FFF2-40B4-BE49-F238E27FC236}">
                          <a16:creationId xmlns:a16="http://schemas.microsoft.com/office/drawing/2014/main" id="{F864569E-1FCA-421F-8193-5C49B41DE6D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674454" y="1961074"/>
                      <a:ext cx="2012178" cy="676263"/>
                    </a:xfrm>
                    <a:prstGeom prst="rect">
                      <a:avLst/>
                    </a:prstGeom>
                  </p:spPr>
                  <p:txBody>
                    <a:bodyPr wrap="square" lIns="91440" tIns="45720" rIns="91440" bIns="45720" anchor="ctr">
                      <a:normAutofit/>
                    </a:bodyPr>
                    <a:lstStyle>
                      <a:defPPr>
                        <a:defRPr lang="en-US"/>
                      </a:defPPr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180975" indent="-180975" defTabSz="914400">
                        <a:buClr>
                          <a:srgbClr val="112D4E"/>
                        </a:buClr>
                        <a:buSzPct val="85000"/>
                        <a:buFont typeface="Wingdings" panose="05000000000000000000" pitchFamily="2" charset="2"/>
                        <a:buChar char="n"/>
                      </a:pPr>
                      <a:r>
                        <a:rPr lang="zh-TW" alt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ea"/>
                        </a:rPr>
                        <a:t>填入社會的宏觀環境</a:t>
                      </a:r>
                    </a:p>
                  </p:txBody>
                </p:sp>
                <p:sp>
                  <p:nvSpPr>
                    <p:cNvPr id="26" name="îšḷîḓê">
                      <a:extLst>
                        <a:ext uri="{FF2B5EF4-FFF2-40B4-BE49-F238E27FC236}">
                          <a16:creationId xmlns:a16="http://schemas.microsoft.com/office/drawing/2014/main" id="{BAD2553A-B1B6-4768-B697-715E655E40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91542" y="1937024"/>
                      <a:ext cx="2012179" cy="3786545"/>
                    </a:xfrm>
                    <a:prstGeom prst="roundRect">
                      <a:avLst>
                        <a:gd name="adj" fmla="val 9815"/>
                      </a:avLst>
                    </a:prstGeom>
                    <a:solidFill>
                      <a:schemeClr val="tx2">
                        <a:lumMod val="20000"/>
                        <a:lumOff val="8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lIns="91440" tIns="45720" rIns="91440" bIns="45720" anchor="ctr">
                      <a:normAutofit/>
                    </a:bodyPr>
                    <a:lstStyle>
                      <a:defPPr>
                        <a:defRPr lang="en-US"/>
                      </a:defPPr>
                      <a:lvl1pPr marL="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/>
                    </a:p>
                  </p:txBody>
                </p:sp>
                <p:sp>
                  <p:nvSpPr>
                    <p:cNvPr id="27" name="íşľíḍè">
                      <a:extLst>
                        <a:ext uri="{FF2B5EF4-FFF2-40B4-BE49-F238E27FC236}">
                          <a16:creationId xmlns:a16="http://schemas.microsoft.com/office/drawing/2014/main" id="{C4ACBEE5-1B40-4552-81BD-DCAF001C469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91543" y="1961074"/>
                      <a:ext cx="2012178" cy="676263"/>
                    </a:xfrm>
                    <a:prstGeom prst="rect">
                      <a:avLst/>
                    </a:prstGeom>
                  </p:spPr>
                  <p:txBody>
                    <a:bodyPr wrap="square" lIns="91440" tIns="45720" rIns="91440" bIns="45720" anchor="ctr">
                      <a:normAutofit/>
                    </a:bodyPr>
                    <a:lstStyle>
                      <a:defPPr>
                        <a:defRPr lang="en-US"/>
                      </a:defPPr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180975" indent="-180975" defTabSz="914400">
                        <a:buClr>
                          <a:srgbClr val="112D4E"/>
                        </a:buClr>
                        <a:buSzPct val="85000"/>
                        <a:buFont typeface="Wingdings" panose="05000000000000000000" pitchFamily="2" charset="2"/>
                        <a:buChar char="n"/>
                      </a:pPr>
                      <a:r>
                        <a:rPr lang="zh-TW" alt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ea"/>
                        </a:rPr>
                        <a:t>填入技術的宏觀環境</a:t>
                      </a:r>
                    </a:p>
                  </p:txBody>
                </p:sp>
              </p:grpSp>
              <p:cxnSp>
                <p:nvCxnSpPr>
                  <p:cNvPr id="16" name="直接连接符 139">
                    <a:extLst>
                      <a:ext uri="{FF2B5EF4-FFF2-40B4-BE49-F238E27FC236}">
                        <a16:creationId xmlns:a16="http://schemas.microsoft.com/office/drawing/2014/main" id="{F7C26093-ABE7-4FF3-A6C6-CC008C414F2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40278" y="1802458"/>
                    <a:ext cx="2012179" cy="0"/>
                  </a:xfrm>
                  <a:prstGeom prst="line">
                    <a:avLst/>
                  </a:prstGeom>
                  <a:ln w="19050" cap="rnd">
                    <a:solidFill>
                      <a:schemeClr val="bg1">
                        <a:lumMod val="75000"/>
                      </a:schemeClr>
                    </a:solidFill>
                    <a:round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直接连接符 141">
                    <a:extLst>
                      <a:ext uri="{FF2B5EF4-FFF2-40B4-BE49-F238E27FC236}">
                        <a16:creationId xmlns:a16="http://schemas.microsoft.com/office/drawing/2014/main" id="{A24A6844-A6D8-4B7C-BD85-29E67F4658F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457366" y="1802458"/>
                    <a:ext cx="2012179" cy="0"/>
                  </a:xfrm>
                  <a:prstGeom prst="line">
                    <a:avLst/>
                  </a:prstGeom>
                  <a:ln w="19050" cap="rnd">
                    <a:solidFill>
                      <a:schemeClr val="bg1">
                        <a:lumMod val="75000"/>
                      </a:schemeClr>
                    </a:solidFill>
                    <a:round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直接连接符 143">
                    <a:extLst>
                      <a:ext uri="{FF2B5EF4-FFF2-40B4-BE49-F238E27FC236}">
                        <a16:creationId xmlns:a16="http://schemas.microsoft.com/office/drawing/2014/main" id="{ADBE2892-A922-4DD7-B942-B745DEE46F4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674454" y="1802458"/>
                    <a:ext cx="2012179" cy="0"/>
                  </a:xfrm>
                  <a:prstGeom prst="line">
                    <a:avLst/>
                  </a:prstGeom>
                  <a:ln w="19050" cap="rnd">
                    <a:solidFill>
                      <a:schemeClr val="bg1">
                        <a:lumMod val="75000"/>
                      </a:schemeClr>
                    </a:solidFill>
                    <a:round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直接连接符 145">
                    <a:extLst>
                      <a:ext uri="{FF2B5EF4-FFF2-40B4-BE49-F238E27FC236}">
                        <a16:creationId xmlns:a16="http://schemas.microsoft.com/office/drawing/2014/main" id="{6E73EBCE-95A5-493B-BC8B-40C53E38C09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891542" y="1802458"/>
                    <a:ext cx="2012179" cy="0"/>
                  </a:xfrm>
                  <a:prstGeom prst="line">
                    <a:avLst/>
                  </a:prstGeom>
                  <a:ln w="19050" cap="rnd">
                    <a:solidFill>
                      <a:schemeClr val="bg1">
                        <a:lumMod val="75000"/>
                      </a:schemeClr>
                    </a:solidFill>
                    <a:round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pic>
        <p:nvPicPr>
          <p:cNvPr id="39" name="圖形 38">
            <a:extLst>
              <a:ext uri="{FF2B5EF4-FFF2-40B4-BE49-F238E27FC236}">
                <a16:creationId xmlns:a16="http://schemas.microsoft.com/office/drawing/2014/main" id="{2FFD9C38-DEE4-4AFE-9181-6DF531F2C4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85568" y="1478067"/>
            <a:ext cx="356873" cy="63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140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F17246ED-1C86-4A70-BEF9-375FB5C829EA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 t="-9259" b="-9259"/>
            </a:stretch>
          </a:blip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dk1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2" name="群組 11">
            <a:extLst>
              <a:ext uri="{FF2B5EF4-FFF2-40B4-BE49-F238E27FC236}">
                <a16:creationId xmlns:a16="http://schemas.microsoft.com/office/drawing/2014/main" id="{CEF06F9A-6D2E-425F-AE52-937E4ECC96C0}"/>
              </a:ext>
            </a:extLst>
          </p:cNvPr>
          <p:cNvGrpSpPr/>
          <p:nvPr/>
        </p:nvGrpSpPr>
        <p:grpSpPr>
          <a:xfrm>
            <a:off x="0" y="1353434"/>
            <a:ext cx="7442522" cy="4557532"/>
            <a:chOff x="0" y="1353434"/>
            <a:chExt cx="7442522" cy="4557532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366AECCF-FB8C-4B5F-B48D-7DE84459A92E}"/>
                </a:ext>
              </a:extLst>
            </p:cNvPr>
            <p:cNvSpPr/>
            <p:nvPr/>
          </p:nvSpPr>
          <p:spPr>
            <a:xfrm>
              <a:off x="0" y="1353434"/>
              <a:ext cx="7442522" cy="4557532"/>
            </a:xfrm>
            <a:prstGeom prst="rect">
              <a:avLst/>
            </a:prstGeom>
            <a:solidFill>
              <a:schemeClr val="bg1">
                <a:lumMod val="95000"/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10" name="群組 9">
              <a:extLst>
                <a:ext uri="{FF2B5EF4-FFF2-40B4-BE49-F238E27FC236}">
                  <a16:creationId xmlns:a16="http://schemas.microsoft.com/office/drawing/2014/main" id="{5B179959-1D78-4279-B749-0AE71A59F67F}"/>
                </a:ext>
              </a:extLst>
            </p:cNvPr>
            <p:cNvGrpSpPr/>
            <p:nvPr/>
          </p:nvGrpSpPr>
          <p:grpSpPr>
            <a:xfrm>
              <a:off x="660400" y="1964693"/>
              <a:ext cx="6582889" cy="2700561"/>
              <a:chOff x="660400" y="1786761"/>
              <a:chExt cx="6582889" cy="2700561"/>
            </a:xfrm>
          </p:grpSpPr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26A02665-46FB-47A1-82A0-162F0F639C15}"/>
                  </a:ext>
                </a:extLst>
              </p:cNvPr>
              <p:cNvSpPr txBox="1"/>
              <p:nvPr/>
            </p:nvSpPr>
            <p:spPr>
              <a:xfrm>
                <a:off x="660400" y="2906209"/>
                <a:ext cx="658288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3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AND YOU SLOGAN HERE</a:t>
                </a:r>
              </a:p>
            </p:txBody>
          </p:sp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52FC218E-3B31-4820-B7EF-9B381A77FE80}"/>
                  </a:ext>
                </a:extLst>
              </p:cNvPr>
              <p:cNvSpPr/>
              <p:nvPr/>
            </p:nvSpPr>
            <p:spPr>
              <a:xfrm>
                <a:off x="660400" y="1786761"/>
                <a:ext cx="6365294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6600" b="1" dirty="0">
                    <a:solidFill>
                      <a:srgbClr val="BD374A"/>
                    </a:solidFill>
                    <a:latin typeface="+mn-ea"/>
                  </a:rPr>
                  <a:t>THANKS</a:t>
                </a:r>
              </a:p>
            </p:txBody>
          </p:sp>
          <p:sp>
            <p:nvSpPr>
              <p:cNvPr id="9" name="文字方塊 8">
                <a:extLst>
                  <a:ext uri="{FF2B5EF4-FFF2-40B4-BE49-F238E27FC236}">
                    <a16:creationId xmlns:a16="http://schemas.microsoft.com/office/drawing/2014/main" id="{88E62363-7C03-4BAF-A52B-29E94ACAE535}"/>
                  </a:ext>
                </a:extLst>
              </p:cNvPr>
              <p:cNvSpPr txBox="1"/>
              <p:nvPr/>
            </p:nvSpPr>
            <p:spPr>
              <a:xfrm>
                <a:off x="660400" y="3656325"/>
                <a:ext cx="522876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augue</a:t>
                </a:r>
                <a:r>
                  <a:rPr lang="en-US" altLang="zh-TW" sz="2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vel porta</a:t>
                </a:r>
              </a:p>
              <a:p>
                <a:r>
                  <a:rPr lang="it-IT" altLang="zh-TW" sz="2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molestie. In malesuada ultricies dui</a:t>
                </a:r>
                <a:endParaRPr lang="zh-TW" alt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662995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null,&quot;Name&quot;:&quot;無&quot;,&quot;HeaderHeight&quot;:0.0,&quot;FooterHeight&quot;:0.0,&quot;SideMargin&quot;:0.0,&quot;TopMargin&quot;:0.0,&quot;BottomMargin&quot;:0.0,&quot;IntervalMargin&quot;:0.0,&quot;SettingType&quot;:&quot;System&quot;}"/>
</p:tagLst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1">
      <a:majorFont>
        <a:latin typeface="Calibri Light"/>
        <a:ea typeface="Meiryo UI"/>
        <a:cs typeface=""/>
      </a:majorFont>
      <a:minorFont>
        <a:latin typeface="Calibr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defRPr b="1" dirty="0" smtClean="0">
            <a:solidFill>
              <a:srgbClr val="BAC4CE"/>
            </a:solidFill>
            <a:latin typeface="+mn-e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83</Words>
  <Application>Microsoft Office PowerPoint</Application>
  <PresentationFormat>寬螢幕</PresentationFormat>
  <Paragraphs>24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1" baseType="lpstr">
      <vt:lpstr>Meiryo UI</vt:lpstr>
      <vt:lpstr>Arial</vt:lpstr>
      <vt:lpstr>Bahnschrift Condensed</vt:lpstr>
      <vt:lpstr>Calibri</vt:lpstr>
      <vt:lpstr>Calibri Light</vt:lpstr>
      <vt:lpstr>Wingdings</vt:lpstr>
      <vt:lpstr>Office 佈景主題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中信金融管理學院 人財育成中心</dc:creator>
  <cp:lastModifiedBy>Shirley</cp:lastModifiedBy>
  <cp:revision>36</cp:revision>
  <dcterms:created xsi:type="dcterms:W3CDTF">2019-09-18T01:29:01Z</dcterms:created>
  <dcterms:modified xsi:type="dcterms:W3CDTF">2021-02-26T11:53:23Z</dcterms:modified>
</cp:coreProperties>
</file>