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23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71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6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22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61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8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4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56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20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3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4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4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93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DEFECF5-36B8-4E6A-9CD4-A1E0E88F083A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l="-16667" t="-71113" r="-16667" b="-95554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76E73C9-B7B5-433C-AA64-A8E46BFC4D09}"/>
              </a:ext>
            </a:extLst>
          </p:cNvPr>
          <p:cNvSpPr/>
          <p:nvPr/>
        </p:nvSpPr>
        <p:spPr>
          <a:xfrm>
            <a:off x="1511750" y="1375277"/>
            <a:ext cx="6120500" cy="4107445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D02B9FBB-BAA2-4373-93F7-544F0F4C7364}"/>
              </a:ext>
            </a:extLst>
          </p:cNvPr>
          <p:cNvGrpSpPr/>
          <p:nvPr/>
        </p:nvGrpSpPr>
        <p:grpSpPr>
          <a:xfrm>
            <a:off x="2546968" y="1930784"/>
            <a:ext cx="4050065" cy="2735013"/>
            <a:chOff x="3902567" y="2133984"/>
            <a:chExt cx="4050065" cy="2735013"/>
          </a:xfrm>
        </p:grpSpPr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B3C0ABA3-FE67-4694-A257-F4B48768744E}"/>
                </a:ext>
              </a:extLst>
            </p:cNvPr>
            <p:cNvGrpSpPr/>
            <p:nvPr/>
          </p:nvGrpSpPr>
          <p:grpSpPr>
            <a:xfrm>
              <a:off x="3933046" y="2133984"/>
              <a:ext cx="4019586" cy="2735013"/>
              <a:chOff x="1335669" y="870267"/>
              <a:chExt cx="4019586" cy="2735013"/>
            </a:xfrm>
          </p:grpSpPr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22C0C84-A287-4C5D-A3D1-CA09B0C1ECD3}"/>
                  </a:ext>
                </a:extLst>
              </p:cNvPr>
              <p:cNvSpPr txBox="1"/>
              <p:nvPr/>
            </p:nvSpPr>
            <p:spPr>
              <a:xfrm>
                <a:off x="1412620" y="1121033"/>
                <a:ext cx="377539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b="1" dirty="0">
                    <a:solidFill>
                      <a:srgbClr val="595959"/>
                    </a:solidFill>
                    <a:latin typeface="+mn-ea"/>
                  </a:rPr>
                  <a:t>2021</a:t>
                </a:r>
              </a:p>
              <a:p>
                <a:r>
                  <a:rPr lang="zh-TW" altLang="en-US" sz="4000" b="1" dirty="0">
                    <a:solidFill>
                      <a:srgbClr val="595959"/>
                    </a:solidFill>
                    <a:latin typeface="+mn-ea"/>
                  </a:rPr>
                  <a:t>現代風商務工作</a:t>
                </a:r>
                <a:endParaRPr lang="en-US" altLang="zh-TW" sz="4000" b="1" dirty="0">
                  <a:solidFill>
                    <a:srgbClr val="595959"/>
                  </a:solidFill>
                  <a:latin typeface="+mn-ea"/>
                </a:endParaRPr>
              </a:p>
              <a:p>
                <a:r>
                  <a:rPr lang="zh-TW" altLang="en-US" sz="4000" b="1" dirty="0">
                    <a:solidFill>
                      <a:srgbClr val="595959"/>
                    </a:solidFill>
                    <a:latin typeface="+mn-ea"/>
                  </a:rPr>
                  <a:t>匯報</a:t>
                </a:r>
                <a:r>
                  <a:rPr lang="en-US" altLang="zh-TW" sz="4000" b="1" dirty="0">
                    <a:solidFill>
                      <a:srgbClr val="595959"/>
                    </a:solidFill>
                    <a:latin typeface="+mn-ea"/>
                  </a:rPr>
                  <a:t>PPT</a:t>
                </a:r>
                <a:r>
                  <a:rPr lang="zh-TW" altLang="en-US" sz="4000" b="1" dirty="0">
                    <a:solidFill>
                      <a:srgbClr val="595959"/>
                    </a:solidFill>
                    <a:latin typeface="+mn-ea"/>
                  </a:rPr>
                  <a:t>模板</a:t>
                </a:r>
                <a:endParaRPr lang="en-US" altLang="zh-TW" sz="4000" b="1" dirty="0">
                  <a:solidFill>
                    <a:srgbClr val="595959"/>
                  </a:solidFill>
                  <a:latin typeface="+mn-ea"/>
                </a:endParaRPr>
              </a:p>
            </p:txBody>
          </p:sp>
          <p:cxnSp>
            <p:nvCxnSpPr>
              <p:cNvPr id="9" name="直線接點 8">
                <a:extLst>
                  <a:ext uri="{FF2B5EF4-FFF2-40B4-BE49-F238E27FC236}">
                    <a16:creationId xmlns:a16="http://schemas.microsoft.com/office/drawing/2014/main" id="{CE856D93-7B10-4923-8F26-4CC670D27B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35669" y="1147193"/>
                <a:ext cx="0" cy="1886673"/>
              </a:xfrm>
              <a:prstGeom prst="line">
                <a:avLst/>
              </a:prstGeom>
              <a:ln w="762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>
                <a:extLst>
                  <a:ext uri="{FF2B5EF4-FFF2-40B4-BE49-F238E27FC236}">
                    <a16:creationId xmlns:a16="http://schemas.microsoft.com/office/drawing/2014/main" id="{88E64185-8C95-40E0-9524-F5320B7A78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84323" y="870267"/>
                <a:ext cx="870932" cy="0"/>
              </a:xfrm>
              <a:prstGeom prst="line">
                <a:avLst/>
              </a:prstGeom>
              <a:ln w="762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>
                <a:extLst>
                  <a:ext uri="{FF2B5EF4-FFF2-40B4-BE49-F238E27FC236}">
                    <a16:creationId xmlns:a16="http://schemas.microsoft.com/office/drawing/2014/main" id="{B767C8A6-006A-40BB-A809-53B195F5CD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18678" y="1798767"/>
                <a:ext cx="0" cy="1806513"/>
              </a:xfrm>
              <a:prstGeom prst="line">
                <a:avLst/>
              </a:prstGeom>
              <a:ln w="762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E070CC21-53E0-465E-A876-D57B74EDD795}"/>
                </a:ext>
              </a:extLst>
            </p:cNvPr>
            <p:cNvSpPr/>
            <p:nvPr/>
          </p:nvSpPr>
          <p:spPr>
            <a:xfrm>
              <a:off x="3902567" y="4374179"/>
              <a:ext cx="3775391" cy="494818"/>
            </a:xfrm>
            <a:prstGeom prst="rect">
              <a:avLst/>
            </a:prstGeom>
            <a:solidFill>
              <a:srgbClr val="D66D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+mn-ea"/>
                </a:rPr>
                <a:t>提案</a:t>
              </a:r>
              <a:r>
                <a:rPr lang="zh-TW" altLang="en-US" sz="2000" dirty="0">
                  <a:latin typeface="+mn-ea"/>
                </a:rPr>
                <a:t>：</a:t>
              </a:r>
              <a:r>
                <a:rPr lang="en-US" altLang="zh-TW" sz="2000" dirty="0">
                  <a:latin typeface="+mn-ea"/>
                </a:rPr>
                <a:t>GACBUY</a:t>
              </a:r>
              <a:endParaRPr lang="zh-TW" altLang="en-US" sz="20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711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0CB5498-A13D-480F-BC9F-75650A9CB330}"/>
              </a:ext>
            </a:extLst>
          </p:cNvPr>
          <p:cNvSpPr/>
          <p:nvPr/>
        </p:nvSpPr>
        <p:spPr>
          <a:xfrm>
            <a:off x="0" y="0"/>
            <a:ext cx="9144000" cy="3912243"/>
          </a:xfrm>
          <a:prstGeom prst="rect">
            <a:avLst/>
          </a:prstGeom>
          <a:blipFill>
            <a:blip r:embed="rId2"/>
            <a:stretch>
              <a:fillRect l="-16667" t="-184324" r="-16667" b="-18313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E1A7BCB5-4796-41B4-93A5-0BAEB6104B9B}"/>
              </a:ext>
            </a:extLst>
          </p:cNvPr>
          <p:cNvGrpSpPr/>
          <p:nvPr/>
        </p:nvGrpSpPr>
        <p:grpSpPr>
          <a:xfrm>
            <a:off x="1507533" y="4198076"/>
            <a:ext cx="6128934" cy="2027457"/>
            <a:chOff x="861849" y="4340336"/>
            <a:chExt cx="6128934" cy="2027457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CC6BF0A4-539E-4178-8B6E-D2D8AFDED453}"/>
                </a:ext>
              </a:extLst>
            </p:cNvPr>
            <p:cNvGrpSpPr/>
            <p:nvPr/>
          </p:nvGrpSpPr>
          <p:grpSpPr>
            <a:xfrm>
              <a:off x="861849" y="4340336"/>
              <a:ext cx="1573842" cy="2027457"/>
              <a:chOff x="861849" y="4340336"/>
              <a:chExt cx="1573842" cy="2027457"/>
            </a:xfrm>
          </p:grpSpPr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09A504A5-AC88-446D-9835-7C8AD9E45378}"/>
                  </a:ext>
                </a:extLst>
              </p:cNvPr>
              <p:cNvSpPr txBox="1"/>
              <p:nvPr/>
            </p:nvSpPr>
            <p:spPr>
              <a:xfrm>
                <a:off x="861849" y="4340336"/>
                <a:ext cx="580608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rgbClr val="D66D49"/>
                    </a:solidFill>
                    <a:latin typeface="Bahnschrift Condensed" panose="020B0502040204020203" pitchFamily="34" charset="0"/>
                  </a:rPr>
                  <a:t>/</a:t>
                </a:r>
                <a:endParaRPr lang="zh-TW" altLang="en-US" sz="11500" b="1" dirty="0">
                  <a:solidFill>
                    <a:srgbClr val="D66D49"/>
                  </a:solidFill>
                  <a:latin typeface="Bahnschrift Condensed" panose="020B0502040204020203" pitchFamily="34" charset="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304EC22D-786E-4909-854E-82F6FF1A554E}"/>
                  </a:ext>
                </a:extLst>
              </p:cNvPr>
              <p:cNvSpPr/>
              <p:nvPr/>
            </p:nvSpPr>
            <p:spPr>
              <a:xfrm>
                <a:off x="1241132" y="4505745"/>
                <a:ext cx="1194559" cy="1862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rgbClr val="D66D49"/>
                    </a:solidFill>
                    <a:latin typeface="Bahnschrift Condensed" panose="020B0502040204020203" pitchFamily="34" charset="0"/>
                  </a:rPr>
                  <a:t>01</a:t>
                </a:r>
                <a:endParaRPr lang="zh-TW" altLang="en-US" sz="2000" dirty="0">
                  <a:solidFill>
                    <a:srgbClr val="D66D49"/>
                  </a:solidFill>
                </a:endParaRPr>
              </a:p>
            </p:txBody>
          </p:sp>
        </p:grp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3A883D0-4E7D-4158-8366-1C5D5DD08201}"/>
                </a:ext>
              </a:extLst>
            </p:cNvPr>
            <p:cNvSpPr/>
            <p:nvPr/>
          </p:nvSpPr>
          <p:spPr>
            <a:xfrm>
              <a:off x="2599837" y="4699005"/>
              <a:ext cx="439094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3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Section Header Here</a:t>
              </a:r>
              <a:endPara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7F46B0E8-D29E-4FDD-BBEA-56F3D4CA8838}"/>
                </a:ext>
              </a:extLst>
            </p:cNvPr>
            <p:cNvSpPr txBox="1"/>
            <p:nvPr/>
          </p:nvSpPr>
          <p:spPr>
            <a:xfrm>
              <a:off x="2599837" y="5436769"/>
              <a:ext cx="3849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tellus</a:t>
              </a:r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lorem </a:t>
              </a:r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tristique</a:t>
              </a:r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mi</a:t>
              </a:r>
            </a:p>
            <a:p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non </a:t>
              </a:r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posuere</a:t>
              </a:r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justo</a:t>
              </a:r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zh-TW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purus</a:t>
              </a:r>
              <a:endPara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323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80A99B0-0AE5-4BBC-B957-F8903BB37AF1}"/>
              </a:ext>
            </a:extLst>
          </p:cNvPr>
          <p:cNvSpPr/>
          <p:nvPr/>
        </p:nvSpPr>
        <p:spPr>
          <a:xfrm>
            <a:off x="0" y="6273225"/>
            <a:ext cx="9144000" cy="584775"/>
          </a:xfrm>
          <a:prstGeom prst="rect">
            <a:avLst/>
          </a:prstGeom>
          <a:blipFill>
            <a:blip r:embed="rId2"/>
            <a:stretch>
              <a:fillRect l="-13667" t="-1148835" r="-13667" b="-108308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3343E9F8-8657-41A5-B791-CF542CD49A5A}"/>
              </a:ext>
            </a:extLst>
          </p:cNvPr>
          <p:cNvGrpSpPr/>
          <p:nvPr/>
        </p:nvGrpSpPr>
        <p:grpSpPr>
          <a:xfrm>
            <a:off x="240278" y="439948"/>
            <a:ext cx="8533332" cy="584775"/>
            <a:chOff x="202552" y="963599"/>
            <a:chExt cx="8533332" cy="584775"/>
          </a:xfrm>
        </p:grpSpPr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2D327AEC-10A1-41D9-A7C4-FB0D8B0EEE2E}"/>
                </a:ext>
              </a:extLst>
            </p:cNvPr>
            <p:cNvCxnSpPr>
              <a:cxnSpLocks/>
            </p:cNvCxnSpPr>
            <p:nvPr/>
          </p:nvCxnSpPr>
          <p:spPr>
            <a:xfrm>
              <a:off x="202552" y="1548374"/>
              <a:ext cx="8533332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7B0141B1-447F-45E4-A820-60E1DA27C407}"/>
                </a:ext>
              </a:extLst>
            </p:cNvPr>
            <p:cNvSpPr txBox="1"/>
            <p:nvPr/>
          </p:nvSpPr>
          <p:spPr>
            <a:xfrm>
              <a:off x="660400" y="963599"/>
              <a:ext cx="38940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4P</a:t>
              </a:r>
              <a:r>
                <a:rPr lang="zh-TW" alt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分析</a:t>
              </a:r>
              <a:r>
                <a:rPr lang="en-US" altLang="zh-TW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_</a:t>
              </a:r>
              <a:r>
                <a:rPr lang="zh-TW" alt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競爭分析表</a:t>
              </a:r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C2A4F446-211F-4C38-894A-15E202571AA8}"/>
              </a:ext>
            </a:extLst>
          </p:cNvPr>
          <p:cNvGrpSpPr/>
          <p:nvPr/>
        </p:nvGrpSpPr>
        <p:grpSpPr>
          <a:xfrm>
            <a:off x="240278" y="1386501"/>
            <a:ext cx="8663443" cy="4686757"/>
            <a:chOff x="1548217" y="1447343"/>
            <a:chExt cx="8663443" cy="4686757"/>
          </a:xfrm>
        </p:grpSpPr>
        <p:sp>
          <p:nvSpPr>
            <p:cNvPr id="6" name="capitol_273677">
              <a:extLst>
                <a:ext uri="{FF2B5EF4-FFF2-40B4-BE49-F238E27FC236}">
                  <a16:creationId xmlns:a16="http://schemas.microsoft.com/office/drawing/2014/main" id="{413524EE-21CB-49A6-B8A8-E32058272EF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1731" y="1447343"/>
              <a:ext cx="585149" cy="609685"/>
            </a:xfrm>
            <a:custGeom>
              <a:avLst/>
              <a:gdLst>
                <a:gd name="T0" fmla="*/ 225185 h 604667"/>
                <a:gd name="T1" fmla="*/ 225185 h 604667"/>
                <a:gd name="T2" fmla="*/ 225185 h 604667"/>
                <a:gd name="T3" fmla="*/ 225185 h 604667"/>
                <a:gd name="T4" fmla="*/ 225185 h 604667"/>
                <a:gd name="T5" fmla="*/ 225185 h 604667"/>
                <a:gd name="T6" fmla="*/ 225185 h 604667"/>
                <a:gd name="T7" fmla="*/ 225185 h 604667"/>
                <a:gd name="T8" fmla="*/ 225185 h 604667"/>
                <a:gd name="T9" fmla="*/ 225185 h 604667"/>
                <a:gd name="T10" fmla="*/ 225185 h 604667"/>
                <a:gd name="T11" fmla="*/ 225185 h 604667"/>
                <a:gd name="T12" fmla="*/ 225185 h 604667"/>
                <a:gd name="T13" fmla="*/ 225185 h 604667"/>
                <a:gd name="T14" fmla="*/ 225185 h 604667"/>
                <a:gd name="T15" fmla="*/ 225185 h 604667"/>
                <a:gd name="T16" fmla="*/ 225185 h 604667"/>
                <a:gd name="T17" fmla="*/ 225185 h 604667"/>
                <a:gd name="T18" fmla="*/ 225185 h 604667"/>
                <a:gd name="T19" fmla="*/ 225185 h 604667"/>
                <a:gd name="T20" fmla="*/ 225185 h 604667"/>
                <a:gd name="T21" fmla="*/ 225185 h 604667"/>
                <a:gd name="T22" fmla="*/ 225185 h 604667"/>
                <a:gd name="T23" fmla="*/ 225185 h 604667"/>
                <a:gd name="T24" fmla="*/ 225185 h 604667"/>
                <a:gd name="T25" fmla="*/ 225185 h 604667"/>
                <a:gd name="T26" fmla="*/ 225185 h 604667"/>
                <a:gd name="T27" fmla="*/ 225185 h 604667"/>
                <a:gd name="T28" fmla="*/ 225185 h 604667"/>
                <a:gd name="T29" fmla="*/ 225185 h 604667"/>
                <a:gd name="T30" fmla="*/ 225185 h 604667"/>
                <a:gd name="T31" fmla="*/ 225185 h 604667"/>
                <a:gd name="T32" fmla="*/ 225185 h 604667"/>
                <a:gd name="T33" fmla="*/ 225185 h 604667"/>
                <a:gd name="T34" fmla="*/ 225185 h 604667"/>
                <a:gd name="T35" fmla="*/ 225185 h 604667"/>
                <a:gd name="T36" fmla="*/ 225185 h 604667"/>
                <a:gd name="T37" fmla="*/ 225185 h 604667"/>
                <a:gd name="T38" fmla="*/ 225185 h 604667"/>
                <a:gd name="T39" fmla="*/ 225185 h 604667"/>
                <a:gd name="T40" fmla="*/ 225185 h 604667"/>
                <a:gd name="T41" fmla="*/ 225185 h 604667"/>
                <a:gd name="T42" fmla="*/ 225185 h 604667"/>
                <a:gd name="T43" fmla="*/ 225185 h 604667"/>
                <a:gd name="T44" fmla="*/ 225185 h 604667"/>
                <a:gd name="T45" fmla="*/ 225185 h 604667"/>
                <a:gd name="T46" fmla="*/ 225185 h 604667"/>
                <a:gd name="T47" fmla="*/ 225185 h 604667"/>
                <a:gd name="T48" fmla="*/ 225185 h 604667"/>
                <a:gd name="T49" fmla="*/ 225185 h 604667"/>
                <a:gd name="T50" fmla="*/ 225185 h 604667"/>
                <a:gd name="T51" fmla="*/ 225185 h 604667"/>
                <a:gd name="T52" fmla="*/ 225185 h 604667"/>
                <a:gd name="T53" fmla="*/ 225185 h 604667"/>
                <a:gd name="T54" fmla="*/ 225185 h 604667"/>
                <a:gd name="T55" fmla="*/ 225185 h 604667"/>
                <a:gd name="T56" fmla="*/ 225185 h 604667"/>
                <a:gd name="T57" fmla="*/ 225185 h 604667"/>
                <a:gd name="T58" fmla="*/ 225185 h 604667"/>
                <a:gd name="T59" fmla="*/ 225185 h 604667"/>
                <a:gd name="T60" fmla="*/ 225185 h 604667"/>
                <a:gd name="T61" fmla="*/ 225185 h 604667"/>
                <a:gd name="T62" fmla="*/ 225185 h 604667"/>
                <a:gd name="T63" fmla="*/ 225185 h 604667"/>
                <a:gd name="T64" fmla="*/ 225185 h 604667"/>
                <a:gd name="T65" fmla="*/ 225185 h 604667"/>
                <a:gd name="T66" fmla="*/ 225185 h 604667"/>
                <a:gd name="T67" fmla="*/ 225185 h 604667"/>
                <a:gd name="T68" fmla="*/ 225185 h 604667"/>
                <a:gd name="T69" fmla="*/ 225185 h 604667"/>
                <a:gd name="T70" fmla="*/ 225185 h 604667"/>
                <a:gd name="T71" fmla="*/ 225185 h 604667"/>
                <a:gd name="T72" fmla="*/ 225185 h 604667"/>
                <a:gd name="T73" fmla="*/ 225185 h 604667"/>
                <a:gd name="T74" fmla="*/ 225185 h 604667"/>
                <a:gd name="T75" fmla="*/ 225185 h 604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42" h="6827">
                  <a:moveTo>
                    <a:pt x="6116" y="5973"/>
                  </a:moveTo>
                  <a:lnTo>
                    <a:pt x="5974" y="5973"/>
                  </a:lnTo>
                  <a:lnTo>
                    <a:pt x="5974" y="5831"/>
                  </a:lnTo>
                  <a:cubicBezTo>
                    <a:pt x="5974" y="5753"/>
                    <a:pt x="5910" y="5689"/>
                    <a:pt x="5831" y="5689"/>
                  </a:cubicBezTo>
                  <a:lnTo>
                    <a:pt x="5405" y="5689"/>
                  </a:lnTo>
                  <a:lnTo>
                    <a:pt x="5405" y="4267"/>
                  </a:lnTo>
                  <a:lnTo>
                    <a:pt x="5547" y="4267"/>
                  </a:lnTo>
                  <a:cubicBezTo>
                    <a:pt x="5782" y="4267"/>
                    <a:pt x="5974" y="4075"/>
                    <a:pt x="5974" y="3840"/>
                  </a:cubicBezTo>
                  <a:cubicBezTo>
                    <a:pt x="5974" y="3605"/>
                    <a:pt x="5782" y="3413"/>
                    <a:pt x="5547" y="3413"/>
                  </a:cubicBezTo>
                  <a:lnTo>
                    <a:pt x="5397" y="3413"/>
                  </a:lnTo>
                  <a:cubicBezTo>
                    <a:pt x="5333" y="2441"/>
                    <a:pt x="4615" y="1644"/>
                    <a:pt x="3679" y="1462"/>
                  </a:cubicBezTo>
                  <a:cubicBezTo>
                    <a:pt x="3644" y="1324"/>
                    <a:pt x="3546" y="1212"/>
                    <a:pt x="3414" y="1165"/>
                  </a:cubicBezTo>
                  <a:lnTo>
                    <a:pt x="3414" y="853"/>
                  </a:lnTo>
                  <a:lnTo>
                    <a:pt x="4125" y="853"/>
                  </a:lnTo>
                  <a:cubicBezTo>
                    <a:pt x="4182" y="853"/>
                    <a:pt x="4234" y="819"/>
                    <a:pt x="4256" y="765"/>
                  </a:cubicBezTo>
                  <a:cubicBezTo>
                    <a:pt x="4278" y="712"/>
                    <a:pt x="4266" y="651"/>
                    <a:pt x="4225" y="610"/>
                  </a:cubicBezTo>
                  <a:lnTo>
                    <a:pt x="4042" y="427"/>
                  </a:lnTo>
                  <a:lnTo>
                    <a:pt x="4225" y="243"/>
                  </a:lnTo>
                  <a:cubicBezTo>
                    <a:pt x="4266" y="202"/>
                    <a:pt x="4278" y="141"/>
                    <a:pt x="4256" y="88"/>
                  </a:cubicBezTo>
                  <a:cubicBezTo>
                    <a:pt x="4234" y="35"/>
                    <a:pt x="4182" y="0"/>
                    <a:pt x="4125" y="0"/>
                  </a:cubicBezTo>
                  <a:lnTo>
                    <a:pt x="3271" y="0"/>
                  </a:lnTo>
                  <a:cubicBezTo>
                    <a:pt x="3193" y="0"/>
                    <a:pt x="3129" y="64"/>
                    <a:pt x="3129" y="142"/>
                  </a:cubicBezTo>
                  <a:lnTo>
                    <a:pt x="3129" y="1164"/>
                  </a:lnTo>
                  <a:cubicBezTo>
                    <a:pt x="2995" y="1212"/>
                    <a:pt x="2892" y="1324"/>
                    <a:pt x="2858" y="1463"/>
                  </a:cubicBezTo>
                  <a:cubicBezTo>
                    <a:pt x="1924" y="1647"/>
                    <a:pt x="1210" y="2443"/>
                    <a:pt x="1145" y="3413"/>
                  </a:cubicBezTo>
                  <a:lnTo>
                    <a:pt x="996" y="3413"/>
                  </a:lnTo>
                  <a:cubicBezTo>
                    <a:pt x="761" y="3413"/>
                    <a:pt x="569" y="3605"/>
                    <a:pt x="569" y="3840"/>
                  </a:cubicBezTo>
                  <a:cubicBezTo>
                    <a:pt x="569" y="4075"/>
                    <a:pt x="761" y="4267"/>
                    <a:pt x="996" y="4267"/>
                  </a:cubicBezTo>
                  <a:lnTo>
                    <a:pt x="1138" y="4267"/>
                  </a:lnTo>
                  <a:lnTo>
                    <a:pt x="1138" y="5689"/>
                  </a:lnTo>
                  <a:lnTo>
                    <a:pt x="711" y="5689"/>
                  </a:lnTo>
                  <a:cubicBezTo>
                    <a:pt x="633" y="5689"/>
                    <a:pt x="569" y="5753"/>
                    <a:pt x="569" y="5831"/>
                  </a:cubicBezTo>
                  <a:lnTo>
                    <a:pt x="569" y="5973"/>
                  </a:lnTo>
                  <a:lnTo>
                    <a:pt x="427" y="5973"/>
                  </a:lnTo>
                  <a:cubicBezTo>
                    <a:pt x="192" y="5973"/>
                    <a:pt x="0" y="6165"/>
                    <a:pt x="0" y="6400"/>
                  </a:cubicBezTo>
                  <a:lnTo>
                    <a:pt x="0" y="6684"/>
                  </a:lnTo>
                  <a:cubicBezTo>
                    <a:pt x="0" y="6763"/>
                    <a:pt x="64" y="6827"/>
                    <a:pt x="142" y="6827"/>
                  </a:cubicBezTo>
                  <a:lnTo>
                    <a:pt x="6400" y="6827"/>
                  </a:lnTo>
                  <a:cubicBezTo>
                    <a:pt x="6479" y="6827"/>
                    <a:pt x="6542" y="6763"/>
                    <a:pt x="6542" y="6684"/>
                  </a:cubicBezTo>
                  <a:lnTo>
                    <a:pt x="6542" y="6400"/>
                  </a:lnTo>
                  <a:cubicBezTo>
                    <a:pt x="6542" y="6165"/>
                    <a:pt x="6351" y="5973"/>
                    <a:pt x="6116" y="5973"/>
                  </a:cubicBezTo>
                  <a:close/>
                  <a:moveTo>
                    <a:pt x="1707" y="5689"/>
                  </a:moveTo>
                  <a:lnTo>
                    <a:pt x="1422" y="5689"/>
                  </a:lnTo>
                  <a:lnTo>
                    <a:pt x="1422" y="4267"/>
                  </a:lnTo>
                  <a:lnTo>
                    <a:pt x="1707" y="4267"/>
                  </a:lnTo>
                  <a:lnTo>
                    <a:pt x="1707" y="5689"/>
                  </a:lnTo>
                  <a:close/>
                  <a:moveTo>
                    <a:pt x="2276" y="5689"/>
                  </a:moveTo>
                  <a:lnTo>
                    <a:pt x="1991" y="5689"/>
                  </a:lnTo>
                  <a:lnTo>
                    <a:pt x="1991" y="4267"/>
                  </a:lnTo>
                  <a:lnTo>
                    <a:pt x="2276" y="4267"/>
                  </a:lnTo>
                  <a:lnTo>
                    <a:pt x="2276" y="5689"/>
                  </a:lnTo>
                  <a:close/>
                  <a:moveTo>
                    <a:pt x="2845" y="5689"/>
                  </a:moveTo>
                  <a:lnTo>
                    <a:pt x="2560" y="5689"/>
                  </a:lnTo>
                  <a:lnTo>
                    <a:pt x="2560" y="4267"/>
                  </a:lnTo>
                  <a:lnTo>
                    <a:pt x="2845" y="4267"/>
                  </a:lnTo>
                  <a:lnTo>
                    <a:pt x="2845" y="5689"/>
                  </a:lnTo>
                  <a:close/>
                  <a:moveTo>
                    <a:pt x="3414" y="5689"/>
                  </a:moveTo>
                  <a:lnTo>
                    <a:pt x="3129" y="5689"/>
                  </a:lnTo>
                  <a:lnTo>
                    <a:pt x="3129" y="4267"/>
                  </a:lnTo>
                  <a:lnTo>
                    <a:pt x="3414" y="4267"/>
                  </a:lnTo>
                  <a:lnTo>
                    <a:pt x="3414" y="5689"/>
                  </a:lnTo>
                  <a:close/>
                  <a:moveTo>
                    <a:pt x="3982" y="5689"/>
                  </a:moveTo>
                  <a:lnTo>
                    <a:pt x="3698" y="5689"/>
                  </a:lnTo>
                  <a:lnTo>
                    <a:pt x="3698" y="4267"/>
                  </a:lnTo>
                  <a:lnTo>
                    <a:pt x="3982" y="4267"/>
                  </a:lnTo>
                  <a:lnTo>
                    <a:pt x="3982" y="5689"/>
                  </a:lnTo>
                  <a:close/>
                  <a:moveTo>
                    <a:pt x="4551" y="5689"/>
                  </a:moveTo>
                  <a:lnTo>
                    <a:pt x="4267" y="5689"/>
                  </a:lnTo>
                  <a:lnTo>
                    <a:pt x="4267" y="4267"/>
                  </a:lnTo>
                  <a:lnTo>
                    <a:pt x="4551" y="4267"/>
                  </a:lnTo>
                  <a:lnTo>
                    <a:pt x="4551" y="5689"/>
                  </a:lnTo>
                  <a:close/>
                  <a:moveTo>
                    <a:pt x="5120" y="5689"/>
                  </a:moveTo>
                  <a:lnTo>
                    <a:pt x="4836" y="5689"/>
                  </a:lnTo>
                  <a:lnTo>
                    <a:pt x="4836" y="4267"/>
                  </a:lnTo>
                  <a:lnTo>
                    <a:pt x="5120" y="4267"/>
                  </a:lnTo>
                  <a:lnTo>
                    <a:pt x="5120" y="5689"/>
                  </a:lnTo>
                  <a:close/>
                </a:path>
              </a:pathLst>
            </a:custGeom>
            <a:solidFill>
              <a:srgbClr val="FFD257"/>
            </a:solidFill>
            <a:ln>
              <a:solidFill>
                <a:sysClr val="window" lastClr="FFFFFF"/>
              </a:solidFill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TW" altLang="en-US">
                <a:solidFill>
                  <a:srgbClr val="D66D49"/>
                </a:solidFill>
              </a:endParaRPr>
            </a:p>
          </p:txBody>
        </p:sp>
        <p:sp>
          <p:nvSpPr>
            <p:cNvPr id="7" name="finger-touch-screen_83906">
              <a:extLst>
                <a:ext uri="{FF2B5EF4-FFF2-40B4-BE49-F238E27FC236}">
                  <a16:creationId xmlns:a16="http://schemas.microsoft.com/office/drawing/2014/main" id="{963F04E0-DC12-4B49-A413-9271BD6EA1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900727" y="1454080"/>
              <a:ext cx="609685" cy="596210"/>
            </a:xfrm>
            <a:custGeom>
              <a:avLst/>
              <a:gdLst>
                <a:gd name="connsiteX0" fmla="*/ 480240 w 608551"/>
                <a:gd name="connsiteY0" fmla="*/ 438791 h 595102"/>
                <a:gd name="connsiteX1" fmla="*/ 509306 w 608551"/>
                <a:gd name="connsiteY1" fmla="*/ 467959 h 595102"/>
                <a:gd name="connsiteX2" fmla="*/ 498618 w 608551"/>
                <a:gd name="connsiteY2" fmla="*/ 507675 h 595102"/>
                <a:gd name="connsiteX3" fmla="*/ 458865 w 608551"/>
                <a:gd name="connsiteY3" fmla="*/ 518352 h 595102"/>
                <a:gd name="connsiteX4" fmla="*/ 429799 w 608551"/>
                <a:gd name="connsiteY4" fmla="*/ 489184 h 595102"/>
                <a:gd name="connsiteX5" fmla="*/ 440357 w 608551"/>
                <a:gd name="connsiteY5" fmla="*/ 449468 h 595102"/>
                <a:gd name="connsiteX6" fmla="*/ 480631 w 608551"/>
                <a:gd name="connsiteY6" fmla="*/ 419389 h 595102"/>
                <a:gd name="connsiteX7" fmla="*/ 430320 w 608551"/>
                <a:gd name="connsiteY7" fmla="*/ 432801 h 595102"/>
                <a:gd name="connsiteX8" fmla="*/ 423803 w 608551"/>
                <a:gd name="connsiteY8" fmla="*/ 439442 h 595102"/>
                <a:gd name="connsiteX9" fmla="*/ 410248 w 608551"/>
                <a:gd name="connsiteY9" fmla="*/ 489575 h 595102"/>
                <a:gd name="connsiteX10" fmla="*/ 412725 w 608551"/>
                <a:gd name="connsiteY10" fmla="*/ 498560 h 595102"/>
                <a:gd name="connsiteX11" fmla="*/ 449480 w 608551"/>
                <a:gd name="connsiteY11" fmla="*/ 535280 h 595102"/>
                <a:gd name="connsiteX12" fmla="*/ 456128 w 608551"/>
                <a:gd name="connsiteY12" fmla="*/ 538015 h 595102"/>
                <a:gd name="connsiteX13" fmla="*/ 458474 w 608551"/>
                <a:gd name="connsiteY13" fmla="*/ 537755 h 595102"/>
                <a:gd name="connsiteX14" fmla="*/ 508785 w 608551"/>
                <a:gd name="connsiteY14" fmla="*/ 524342 h 595102"/>
                <a:gd name="connsiteX15" fmla="*/ 515302 w 608551"/>
                <a:gd name="connsiteY15" fmla="*/ 517701 h 595102"/>
                <a:gd name="connsiteX16" fmla="*/ 528727 w 608551"/>
                <a:gd name="connsiteY16" fmla="*/ 467568 h 595102"/>
                <a:gd name="connsiteX17" fmla="*/ 526381 w 608551"/>
                <a:gd name="connsiteY17" fmla="*/ 458583 h 595102"/>
                <a:gd name="connsiteX18" fmla="*/ 489625 w 608551"/>
                <a:gd name="connsiteY18" fmla="*/ 421863 h 595102"/>
                <a:gd name="connsiteX19" fmla="*/ 480631 w 608551"/>
                <a:gd name="connsiteY19" fmla="*/ 419389 h 595102"/>
                <a:gd name="connsiteX20" fmla="*/ 262289 w 608551"/>
                <a:gd name="connsiteY20" fmla="*/ 382032 h 595102"/>
                <a:gd name="connsiteX21" fmla="*/ 131665 w 608551"/>
                <a:gd name="connsiteY21" fmla="*/ 512451 h 595102"/>
                <a:gd name="connsiteX22" fmla="*/ 131665 w 608551"/>
                <a:gd name="connsiteY22" fmla="*/ 525597 h 595102"/>
                <a:gd name="connsiteX23" fmla="*/ 138313 w 608551"/>
                <a:gd name="connsiteY23" fmla="*/ 528331 h 595102"/>
                <a:gd name="connsiteX24" fmla="*/ 144832 w 608551"/>
                <a:gd name="connsiteY24" fmla="*/ 525597 h 595102"/>
                <a:gd name="connsiteX25" fmla="*/ 275456 w 608551"/>
                <a:gd name="connsiteY25" fmla="*/ 395178 h 595102"/>
                <a:gd name="connsiteX26" fmla="*/ 275456 w 608551"/>
                <a:gd name="connsiteY26" fmla="*/ 382032 h 595102"/>
                <a:gd name="connsiteX27" fmla="*/ 262289 w 608551"/>
                <a:gd name="connsiteY27" fmla="*/ 382032 h 595102"/>
                <a:gd name="connsiteX28" fmla="*/ 239085 w 608551"/>
                <a:gd name="connsiteY28" fmla="*/ 358864 h 595102"/>
                <a:gd name="connsiteX29" fmla="*/ 108460 w 608551"/>
                <a:gd name="connsiteY29" fmla="*/ 489283 h 595102"/>
                <a:gd name="connsiteX30" fmla="*/ 108460 w 608551"/>
                <a:gd name="connsiteY30" fmla="*/ 502559 h 595102"/>
                <a:gd name="connsiteX31" fmla="*/ 115109 w 608551"/>
                <a:gd name="connsiteY31" fmla="*/ 505293 h 595102"/>
                <a:gd name="connsiteX32" fmla="*/ 121757 w 608551"/>
                <a:gd name="connsiteY32" fmla="*/ 502559 h 595102"/>
                <a:gd name="connsiteX33" fmla="*/ 252382 w 608551"/>
                <a:gd name="connsiteY33" fmla="*/ 372140 h 595102"/>
                <a:gd name="connsiteX34" fmla="*/ 252382 w 608551"/>
                <a:gd name="connsiteY34" fmla="*/ 358864 h 595102"/>
                <a:gd name="connsiteX35" fmla="*/ 239085 w 608551"/>
                <a:gd name="connsiteY35" fmla="*/ 358864 h 595102"/>
                <a:gd name="connsiteX36" fmla="*/ 212751 w 608551"/>
                <a:gd name="connsiteY36" fmla="*/ 332572 h 595102"/>
                <a:gd name="connsiteX37" fmla="*/ 82127 w 608551"/>
                <a:gd name="connsiteY37" fmla="*/ 462991 h 595102"/>
                <a:gd name="connsiteX38" fmla="*/ 82127 w 608551"/>
                <a:gd name="connsiteY38" fmla="*/ 476137 h 595102"/>
                <a:gd name="connsiteX39" fmla="*/ 88645 w 608551"/>
                <a:gd name="connsiteY39" fmla="*/ 478870 h 595102"/>
                <a:gd name="connsiteX40" fmla="*/ 95293 w 608551"/>
                <a:gd name="connsiteY40" fmla="*/ 476137 h 595102"/>
                <a:gd name="connsiteX41" fmla="*/ 225918 w 608551"/>
                <a:gd name="connsiteY41" fmla="*/ 345718 h 595102"/>
                <a:gd name="connsiteX42" fmla="*/ 225918 w 608551"/>
                <a:gd name="connsiteY42" fmla="*/ 332572 h 595102"/>
                <a:gd name="connsiteX43" fmla="*/ 212751 w 608551"/>
                <a:gd name="connsiteY43" fmla="*/ 332572 h 595102"/>
                <a:gd name="connsiteX44" fmla="*/ 560431 w 608551"/>
                <a:gd name="connsiteY44" fmla="*/ 1969 h 595102"/>
                <a:gd name="connsiteX45" fmla="*/ 572816 w 608551"/>
                <a:gd name="connsiteY45" fmla="*/ 2750 h 595102"/>
                <a:gd name="connsiteX46" fmla="*/ 605798 w 608551"/>
                <a:gd name="connsiteY46" fmla="*/ 35681 h 595102"/>
                <a:gd name="connsiteX47" fmla="*/ 606580 w 608551"/>
                <a:gd name="connsiteY47" fmla="*/ 48046 h 595102"/>
                <a:gd name="connsiteX48" fmla="*/ 565255 w 608551"/>
                <a:gd name="connsiteY48" fmla="*/ 101020 h 595102"/>
                <a:gd name="connsiteX49" fmla="*/ 559519 w 608551"/>
                <a:gd name="connsiteY49" fmla="*/ 108309 h 595102"/>
                <a:gd name="connsiteX50" fmla="*/ 529796 w 608551"/>
                <a:gd name="connsiteY50" fmla="*/ 120544 h 595102"/>
                <a:gd name="connsiteX51" fmla="*/ 507504 w 608551"/>
                <a:gd name="connsiteY51" fmla="*/ 114036 h 595102"/>
                <a:gd name="connsiteX52" fmla="*/ 344158 w 608551"/>
                <a:gd name="connsiteY52" fmla="*/ 277125 h 595102"/>
                <a:gd name="connsiteX53" fmla="*/ 387178 w 608551"/>
                <a:gd name="connsiteY53" fmla="*/ 319947 h 595102"/>
                <a:gd name="connsiteX54" fmla="*/ 389524 w 608551"/>
                <a:gd name="connsiteY54" fmla="*/ 325153 h 595102"/>
                <a:gd name="connsiteX55" fmla="*/ 432544 w 608551"/>
                <a:gd name="connsiteY55" fmla="*/ 367975 h 595102"/>
                <a:gd name="connsiteX56" fmla="*/ 469568 w 608551"/>
                <a:gd name="connsiteY56" fmla="*/ 361988 h 595102"/>
                <a:gd name="connsiteX57" fmla="*/ 552218 w 608551"/>
                <a:gd name="connsiteY57" fmla="*/ 396090 h 595102"/>
                <a:gd name="connsiteX58" fmla="*/ 586374 w 608551"/>
                <a:gd name="connsiteY58" fmla="*/ 478610 h 595102"/>
                <a:gd name="connsiteX59" fmla="*/ 552218 w 608551"/>
                <a:gd name="connsiteY59" fmla="*/ 561000 h 595102"/>
                <a:gd name="connsiteX60" fmla="*/ 469568 w 608551"/>
                <a:gd name="connsiteY60" fmla="*/ 595102 h 595102"/>
                <a:gd name="connsiteX61" fmla="*/ 386917 w 608551"/>
                <a:gd name="connsiteY61" fmla="*/ 561000 h 595102"/>
                <a:gd name="connsiteX62" fmla="*/ 358889 w 608551"/>
                <a:gd name="connsiteY62" fmla="*/ 441645 h 595102"/>
                <a:gd name="connsiteX63" fmla="*/ 318737 w 608551"/>
                <a:gd name="connsiteY63" fmla="*/ 401556 h 595102"/>
                <a:gd name="connsiteX64" fmla="*/ 169601 w 608551"/>
                <a:gd name="connsiteY64" fmla="*/ 550327 h 595102"/>
                <a:gd name="connsiteX65" fmla="*/ 113414 w 608551"/>
                <a:gd name="connsiteY65" fmla="*/ 573626 h 595102"/>
                <a:gd name="connsiteX66" fmla="*/ 57358 w 608551"/>
                <a:gd name="connsiteY66" fmla="*/ 550327 h 595102"/>
                <a:gd name="connsiteX67" fmla="*/ 34022 w 608551"/>
                <a:gd name="connsiteY67" fmla="*/ 494229 h 595102"/>
                <a:gd name="connsiteX68" fmla="*/ 57358 w 608551"/>
                <a:gd name="connsiteY68" fmla="*/ 438261 h 595102"/>
                <a:gd name="connsiteX69" fmla="*/ 206363 w 608551"/>
                <a:gd name="connsiteY69" fmla="*/ 289360 h 595102"/>
                <a:gd name="connsiteX70" fmla="*/ 153696 w 608551"/>
                <a:gd name="connsiteY70" fmla="*/ 236776 h 595102"/>
                <a:gd name="connsiteX71" fmla="*/ 116543 w 608551"/>
                <a:gd name="connsiteY71" fmla="*/ 242893 h 595102"/>
                <a:gd name="connsiteX72" fmla="*/ 34283 w 608551"/>
                <a:gd name="connsiteY72" fmla="*/ 208922 h 595102"/>
                <a:gd name="connsiteX73" fmla="*/ 8732 w 608551"/>
                <a:gd name="connsiteY73" fmla="*/ 82277 h 595102"/>
                <a:gd name="connsiteX74" fmla="*/ 15511 w 608551"/>
                <a:gd name="connsiteY74" fmla="*/ 76680 h 595102"/>
                <a:gd name="connsiteX75" fmla="*/ 23984 w 608551"/>
                <a:gd name="connsiteY75" fmla="*/ 79154 h 595102"/>
                <a:gd name="connsiteX76" fmla="*/ 77825 w 608551"/>
                <a:gd name="connsiteY76" fmla="*/ 133039 h 595102"/>
                <a:gd name="connsiteX77" fmla="*/ 121105 w 608551"/>
                <a:gd name="connsiteY77" fmla="*/ 130696 h 595102"/>
                <a:gd name="connsiteX78" fmla="*/ 123452 w 608551"/>
                <a:gd name="connsiteY78" fmla="*/ 87484 h 595102"/>
                <a:gd name="connsiteX79" fmla="*/ 69612 w 608551"/>
                <a:gd name="connsiteY79" fmla="*/ 33728 h 595102"/>
                <a:gd name="connsiteX80" fmla="*/ 67004 w 608551"/>
                <a:gd name="connsiteY80" fmla="*/ 25268 h 595102"/>
                <a:gd name="connsiteX81" fmla="*/ 72610 w 608551"/>
                <a:gd name="connsiteY81" fmla="*/ 18500 h 595102"/>
                <a:gd name="connsiteX82" fmla="*/ 116934 w 608551"/>
                <a:gd name="connsiteY82" fmla="*/ 9779 h 595102"/>
                <a:gd name="connsiteX83" fmla="*/ 199454 w 608551"/>
                <a:gd name="connsiteY83" fmla="*/ 44011 h 595102"/>
                <a:gd name="connsiteX84" fmla="*/ 227482 w 608551"/>
                <a:gd name="connsiteY84" fmla="*/ 163236 h 595102"/>
                <a:gd name="connsiteX85" fmla="*/ 282887 w 608551"/>
                <a:gd name="connsiteY85" fmla="*/ 218683 h 595102"/>
                <a:gd name="connsiteX86" fmla="*/ 287971 w 608551"/>
                <a:gd name="connsiteY86" fmla="*/ 221026 h 595102"/>
                <a:gd name="connsiteX87" fmla="*/ 330991 w 608551"/>
                <a:gd name="connsiteY87" fmla="*/ 263979 h 595102"/>
                <a:gd name="connsiteX88" fmla="*/ 494337 w 608551"/>
                <a:gd name="connsiteY88" fmla="*/ 100890 h 595102"/>
                <a:gd name="connsiteX89" fmla="*/ 487819 w 608551"/>
                <a:gd name="connsiteY89" fmla="*/ 78503 h 595102"/>
                <a:gd name="connsiteX90" fmla="*/ 500073 w 608551"/>
                <a:gd name="connsiteY90" fmla="*/ 48827 h 595102"/>
                <a:gd name="connsiteX91" fmla="*/ 507243 w 608551"/>
                <a:gd name="connsiteY91" fmla="*/ 43230 h 59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608551" h="595102">
                  <a:moveTo>
                    <a:pt x="480240" y="438791"/>
                  </a:moveTo>
                  <a:lnTo>
                    <a:pt x="509306" y="467959"/>
                  </a:lnTo>
                  <a:lnTo>
                    <a:pt x="498618" y="507675"/>
                  </a:lnTo>
                  <a:lnTo>
                    <a:pt x="458865" y="518352"/>
                  </a:lnTo>
                  <a:lnTo>
                    <a:pt x="429799" y="489184"/>
                  </a:lnTo>
                  <a:lnTo>
                    <a:pt x="440357" y="449468"/>
                  </a:lnTo>
                  <a:close/>
                  <a:moveTo>
                    <a:pt x="480631" y="419389"/>
                  </a:moveTo>
                  <a:lnTo>
                    <a:pt x="430320" y="432801"/>
                  </a:lnTo>
                  <a:cubicBezTo>
                    <a:pt x="427192" y="433712"/>
                    <a:pt x="424585" y="436186"/>
                    <a:pt x="423803" y="439442"/>
                  </a:cubicBezTo>
                  <a:lnTo>
                    <a:pt x="410248" y="489575"/>
                  </a:lnTo>
                  <a:cubicBezTo>
                    <a:pt x="409466" y="492830"/>
                    <a:pt x="410378" y="496216"/>
                    <a:pt x="412725" y="498560"/>
                  </a:cubicBezTo>
                  <a:lnTo>
                    <a:pt x="449480" y="535280"/>
                  </a:lnTo>
                  <a:cubicBezTo>
                    <a:pt x="451305" y="537103"/>
                    <a:pt x="453651" y="538015"/>
                    <a:pt x="456128" y="538015"/>
                  </a:cubicBezTo>
                  <a:cubicBezTo>
                    <a:pt x="456910" y="538015"/>
                    <a:pt x="457692" y="538015"/>
                    <a:pt x="458474" y="537755"/>
                  </a:cubicBezTo>
                  <a:lnTo>
                    <a:pt x="508785" y="524342"/>
                  </a:lnTo>
                  <a:cubicBezTo>
                    <a:pt x="511913" y="523431"/>
                    <a:pt x="514520" y="520957"/>
                    <a:pt x="515302" y="517701"/>
                  </a:cubicBezTo>
                  <a:lnTo>
                    <a:pt x="528727" y="467568"/>
                  </a:lnTo>
                  <a:cubicBezTo>
                    <a:pt x="529639" y="464313"/>
                    <a:pt x="528727" y="460927"/>
                    <a:pt x="526381" y="458583"/>
                  </a:cubicBezTo>
                  <a:lnTo>
                    <a:pt x="489625" y="421863"/>
                  </a:lnTo>
                  <a:cubicBezTo>
                    <a:pt x="487279" y="419519"/>
                    <a:pt x="483890" y="418477"/>
                    <a:pt x="480631" y="419389"/>
                  </a:cubicBezTo>
                  <a:close/>
                  <a:moveTo>
                    <a:pt x="262289" y="382032"/>
                  </a:moveTo>
                  <a:lnTo>
                    <a:pt x="131665" y="512451"/>
                  </a:lnTo>
                  <a:cubicBezTo>
                    <a:pt x="128015" y="516096"/>
                    <a:pt x="128015" y="521953"/>
                    <a:pt x="131665" y="525597"/>
                  </a:cubicBezTo>
                  <a:cubicBezTo>
                    <a:pt x="133490" y="527420"/>
                    <a:pt x="135837" y="528331"/>
                    <a:pt x="138313" y="528331"/>
                  </a:cubicBezTo>
                  <a:cubicBezTo>
                    <a:pt x="140660" y="528331"/>
                    <a:pt x="143007" y="527420"/>
                    <a:pt x="144832" y="525597"/>
                  </a:cubicBezTo>
                  <a:lnTo>
                    <a:pt x="275456" y="395178"/>
                  </a:lnTo>
                  <a:cubicBezTo>
                    <a:pt x="279106" y="391534"/>
                    <a:pt x="279106" y="385677"/>
                    <a:pt x="275456" y="382032"/>
                  </a:cubicBezTo>
                  <a:cubicBezTo>
                    <a:pt x="271806" y="378388"/>
                    <a:pt x="265940" y="378388"/>
                    <a:pt x="262289" y="382032"/>
                  </a:cubicBezTo>
                  <a:close/>
                  <a:moveTo>
                    <a:pt x="239085" y="358864"/>
                  </a:moveTo>
                  <a:lnTo>
                    <a:pt x="108460" y="489283"/>
                  </a:lnTo>
                  <a:cubicBezTo>
                    <a:pt x="104810" y="492928"/>
                    <a:pt x="104810" y="498915"/>
                    <a:pt x="108460" y="502559"/>
                  </a:cubicBezTo>
                  <a:cubicBezTo>
                    <a:pt x="110285" y="504382"/>
                    <a:pt x="112762" y="505293"/>
                    <a:pt x="115109" y="505293"/>
                  </a:cubicBezTo>
                  <a:cubicBezTo>
                    <a:pt x="117455" y="505293"/>
                    <a:pt x="119932" y="504382"/>
                    <a:pt x="121757" y="502559"/>
                  </a:cubicBezTo>
                  <a:lnTo>
                    <a:pt x="252382" y="372140"/>
                  </a:lnTo>
                  <a:cubicBezTo>
                    <a:pt x="256032" y="368496"/>
                    <a:pt x="256032" y="362509"/>
                    <a:pt x="252382" y="358864"/>
                  </a:cubicBezTo>
                  <a:cubicBezTo>
                    <a:pt x="248732" y="355220"/>
                    <a:pt x="242735" y="355220"/>
                    <a:pt x="239085" y="358864"/>
                  </a:cubicBezTo>
                  <a:close/>
                  <a:moveTo>
                    <a:pt x="212751" y="332572"/>
                  </a:moveTo>
                  <a:lnTo>
                    <a:pt x="82127" y="462991"/>
                  </a:lnTo>
                  <a:cubicBezTo>
                    <a:pt x="78477" y="466636"/>
                    <a:pt x="78477" y="472493"/>
                    <a:pt x="82127" y="476137"/>
                  </a:cubicBezTo>
                  <a:cubicBezTo>
                    <a:pt x="83952" y="477959"/>
                    <a:pt x="86298" y="478870"/>
                    <a:pt x="88645" y="478870"/>
                  </a:cubicBezTo>
                  <a:cubicBezTo>
                    <a:pt x="91122" y="478870"/>
                    <a:pt x="93468" y="477959"/>
                    <a:pt x="95293" y="476137"/>
                  </a:cubicBezTo>
                  <a:lnTo>
                    <a:pt x="225918" y="345718"/>
                  </a:lnTo>
                  <a:cubicBezTo>
                    <a:pt x="229568" y="342074"/>
                    <a:pt x="229568" y="336217"/>
                    <a:pt x="225918" y="332572"/>
                  </a:cubicBezTo>
                  <a:cubicBezTo>
                    <a:pt x="222268" y="328928"/>
                    <a:pt x="216401" y="328928"/>
                    <a:pt x="212751" y="332572"/>
                  </a:cubicBezTo>
                  <a:close/>
                  <a:moveTo>
                    <a:pt x="560431" y="1969"/>
                  </a:moveTo>
                  <a:cubicBezTo>
                    <a:pt x="564082" y="-894"/>
                    <a:pt x="569426" y="-634"/>
                    <a:pt x="572816" y="2750"/>
                  </a:cubicBezTo>
                  <a:lnTo>
                    <a:pt x="605798" y="35681"/>
                  </a:lnTo>
                  <a:cubicBezTo>
                    <a:pt x="609187" y="39065"/>
                    <a:pt x="609448" y="44271"/>
                    <a:pt x="606580" y="48046"/>
                  </a:cubicBezTo>
                  <a:lnTo>
                    <a:pt x="565255" y="101020"/>
                  </a:lnTo>
                  <a:cubicBezTo>
                    <a:pt x="563430" y="103884"/>
                    <a:pt x="561605" y="106226"/>
                    <a:pt x="559519" y="108309"/>
                  </a:cubicBezTo>
                  <a:cubicBezTo>
                    <a:pt x="551567" y="116119"/>
                    <a:pt x="541007" y="120544"/>
                    <a:pt x="529796" y="120544"/>
                  </a:cubicBezTo>
                  <a:cubicBezTo>
                    <a:pt x="521844" y="120544"/>
                    <a:pt x="514152" y="118201"/>
                    <a:pt x="507504" y="114036"/>
                  </a:cubicBezTo>
                  <a:lnTo>
                    <a:pt x="344158" y="277125"/>
                  </a:lnTo>
                  <a:lnTo>
                    <a:pt x="387178" y="319947"/>
                  </a:lnTo>
                  <a:cubicBezTo>
                    <a:pt x="388482" y="321379"/>
                    <a:pt x="389264" y="323201"/>
                    <a:pt x="389524" y="325153"/>
                  </a:cubicBezTo>
                  <a:lnTo>
                    <a:pt x="432544" y="367975"/>
                  </a:lnTo>
                  <a:cubicBezTo>
                    <a:pt x="444277" y="364071"/>
                    <a:pt x="456792" y="361988"/>
                    <a:pt x="469568" y="361988"/>
                  </a:cubicBezTo>
                  <a:cubicBezTo>
                    <a:pt x="500725" y="361988"/>
                    <a:pt x="530057" y="374093"/>
                    <a:pt x="552218" y="396090"/>
                  </a:cubicBezTo>
                  <a:cubicBezTo>
                    <a:pt x="574250" y="418086"/>
                    <a:pt x="586374" y="447372"/>
                    <a:pt x="586374" y="478610"/>
                  </a:cubicBezTo>
                  <a:cubicBezTo>
                    <a:pt x="586374" y="509718"/>
                    <a:pt x="574250" y="539004"/>
                    <a:pt x="552218" y="561000"/>
                  </a:cubicBezTo>
                  <a:cubicBezTo>
                    <a:pt x="530057" y="582997"/>
                    <a:pt x="500725" y="595102"/>
                    <a:pt x="469568" y="595102"/>
                  </a:cubicBezTo>
                  <a:cubicBezTo>
                    <a:pt x="438411" y="595102"/>
                    <a:pt x="409079" y="582997"/>
                    <a:pt x="386917" y="561000"/>
                  </a:cubicBezTo>
                  <a:cubicBezTo>
                    <a:pt x="355630" y="529632"/>
                    <a:pt x="344940" y="483426"/>
                    <a:pt x="358889" y="441645"/>
                  </a:cubicBezTo>
                  <a:lnTo>
                    <a:pt x="318737" y="401556"/>
                  </a:lnTo>
                  <a:lnTo>
                    <a:pt x="169601" y="550327"/>
                  </a:lnTo>
                  <a:cubicBezTo>
                    <a:pt x="154609" y="565296"/>
                    <a:pt x="134663" y="573626"/>
                    <a:pt x="113414" y="573626"/>
                  </a:cubicBezTo>
                  <a:cubicBezTo>
                    <a:pt x="92295" y="573626"/>
                    <a:pt x="72349" y="565296"/>
                    <a:pt x="57358" y="550327"/>
                  </a:cubicBezTo>
                  <a:cubicBezTo>
                    <a:pt x="42366" y="535359"/>
                    <a:pt x="34022" y="515445"/>
                    <a:pt x="34022" y="494229"/>
                  </a:cubicBezTo>
                  <a:cubicBezTo>
                    <a:pt x="34022" y="473143"/>
                    <a:pt x="42366" y="453229"/>
                    <a:pt x="57358" y="438261"/>
                  </a:cubicBezTo>
                  <a:lnTo>
                    <a:pt x="206363" y="289360"/>
                  </a:lnTo>
                  <a:lnTo>
                    <a:pt x="153696" y="236776"/>
                  </a:lnTo>
                  <a:cubicBezTo>
                    <a:pt x="141703" y="240810"/>
                    <a:pt x="129318" y="242893"/>
                    <a:pt x="116543" y="242893"/>
                  </a:cubicBezTo>
                  <a:cubicBezTo>
                    <a:pt x="85516" y="242893"/>
                    <a:pt x="56184" y="230788"/>
                    <a:pt x="34283" y="208922"/>
                  </a:cubicBezTo>
                  <a:cubicBezTo>
                    <a:pt x="910" y="175601"/>
                    <a:pt x="-9128" y="125880"/>
                    <a:pt x="8732" y="82277"/>
                  </a:cubicBezTo>
                  <a:cubicBezTo>
                    <a:pt x="9905" y="79414"/>
                    <a:pt x="12382" y="77331"/>
                    <a:pt x="15511" y="76680"/>
                  </a:cubicBezTo>
                  <a:cubicBezTo>
                    <a:pt x="18640" y="76030"/>
                    <a:pt x="21768" y="77071"/>
                    <a:pt x="23984" y="79154"/>
                  </a:cubicBezTo>
                  <a:lnTo>
                    <a:pt x="77825" y="133039"/>
                  </a:lnTo>
                  <a:lnTo>
                    <a:pt x="121105" y="130696"/>
                  </a:lnTo>
                  <a:lnTo>
                    <a:pt x="123452" y="87484"/>
                  </a:lnTo>
                  <a:lnTo>
                    <a:pt x="69612" y="33728"/>
                  </a:lnTo>
                  <a:cubicBezTo>
                    <a:pt x="67396" y="31515"/>
                    <a:pt x="66353" y="28262"/>
                    <a:pt x="67004" y="25268"/>
                  </a:cubicBezTo>
                  <a:cubicBezTo>
                    <a:pt x="67656" y="22144"/>
                    <a:pt x="69742" y="19671"/>
                    <a:pt x="72610" y="18500"/>
                  </a:cubicBezTo>
                  <a:cubicBezTo>
                    <a:pt x="86689" y="12773"/>
                    <a:pt x="101551" y="9779"/>
                    <a:pt x="116934" y="9779"/>
                  </a:cubicBezTo>
                  <a:cubicBezTo>
                    <a:pt x="148091" y="9779"/>
                    <a:pt x="177423" y="21884"/>
                    <a:pt x="199454" y="44011"/>
                  </a:cubicBezTo>
                  <a:cubicBezTo>
                    <a:pt x="230481" y="74988"/>
                    <a:pt x="241431" y="121585"/>
                    <a:pt x="227482" y="163236"/>
                  </a:cubicBezTo>
                  <a:lnTo>
                    <a:pt x="282887" y="218683"/>
                  </a:lnTo>
                  <a:cubicBezTo>
                    <a:pt x="284842" y="218944"/>
                    <a:pt x="286667" y="219725"/>
                    <a:pt x="287971" y="221026"/>
                  </a:cubicBezTo>
                  <a:lnTo>
                    <a:pt x="330991" y="263979"/>
                  </a:lnTo>
                  <a:lnTo>
                    <a:pt x="494337" y="100890"/>
                  </a:lnTo>
                  <a:cubicBezTo>
                    <a:pt x="490165" y="94252"/>
                    <a:pt x="487819" y="86573"/>
                    <a:pt x="487819" y="78503"/>
                  </a:cubicBezTo>
                  <a:cubicBezTo>
                    <a:pt x="487819" y="67309"/>
                    <a:pt x="492121" y="56766"/>
                    <a:pt x="500073" y="48827"/>
                  </a:cubicBezTo>
                  <a:cubicBezTo>
                    <a:pt x="502159" y="46744"/>
                    <a:pt x="504505" y="44922"/>
                    <a:pt x="507243" y="43230"/>
                  </a:cubicBezTo>
                  <a:close/>
                </a:path>
              </a:pathLst>
            </a:custGeom>
            <a:solidFill>
              <a:srgbClr val="FFD257"/>
            </a:solidFill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TW" altLang="en-US">
                <a:solidFill>
                  <a:srgbClr val="D66D49"/>
                </a:solidFill>
              </a:endParaRPr>
            </a:p>
          </p:txBody>
        </p:sp>
        <p:sp>
          <p:nvSpPr>
            <p:cNvPr id="8" name="cottage_337749">
              <a:extLst>
                <a:ext uri="{FF2B5EF4-FFF2-40B4-BE49-F238E27FC236}">
                  <a16:creationId xmlns:a16="http://schemas.microsoft.com/office/drawing/2014/main" id="{7F587AA2-730D-4550-9814-15C6165BF4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74690" y="1485864"/>
              <a:ext cx="627580" cy="532633"/>
            </a:xfrm>
            <a:custGeom>
              <a:avLst/>
              <a:gdLst>
                <a:gd name="connsiteX0" fmla="*/ 246732 w 607286"/>
                <a:gd name="connsiteY0" fmla="*/ 261798 h 515410"/>
                <a:gd name="connsiteX1" fmla="*/ 303643 w 607286"/>
                <a:gd name="connsiteY1" fmla="*/ 283469 h 515410"/>
                <a:gd name="connsiteX2" fmla="*/ 360554 w 607286"/>
                <a:gd name="connsiteY2" fmla="*/ 261798 h 515410"/>
                <a:gd name="connsiteX3" fmla="*/ 499721 w 607286"/>
                <a:gd name="connsiteY3" fmla="*/ 439385 h 515410"/>
                <a:gd name="connsiteX4" fmla="*/ 499956 w 607286"/>
                <a:gd name="connsiteY4" fmla="*/ 447819 h 515410"/>
                <a:gd name="connsiteX5" fmla="*/ 499956 w 607286"/>
                <a:gd name="connsiteY5" fmla="*/ 457308 h 515410"/>
                <a:gd name="connsiteX6" fmla="*/ 303643 w 607286"/>
                <a:gd name="connsiteY6" fmla="*/ 515410 h 515410"/>
                <a:gd name="connsiteX7" fmla="*/ 107330 w 607286"/>
                <a:gd name="connsiteY7" fmla="*/ 457308 h 515410"/>
                <a:gd name="connsiteX8" fmla="*/ 107330 w 607286"/>
                <a:gd name="connsiteY8" fmla="*/ 444539 h 515410"/>
                <a:gd name="connsiteX9" fmla="*/ 107682 w 607286"/>
                <a:gd name="connsiteY9" fmla="*/ 435519 h 515410"/>
                <a:gd name="connsiteX10" fmla="*/ 246732 w 607286"/>
                <a:gd name="connsiteY10" fmla="*/ 261798 h 515410"/>
                <a:gd name="connsiteX11" fmla="*/ 494038 w 607286"/>
                <a:gd name="connsiteY11" fmla="*/ 237453 h 515410"/>
                <a:gd name="connsiteX12" fmla="*/ 607169 w 607286"/>
                <a:gd name="connsiteY12" fmla="*/ 381785 h 515410"/>
                <a:gd name="connsiteX13" fmla="*/ 607286 w 607286"/>
                <a:gd name="connsiteY13" fmla="*/ 388580 h 515410"/>
                <a:gd name="connsiteX14" fmla="*/ 607286 w 607286"/>
                <a:gd name="connsiteY14" fmla="*/ 396312 h 515410"/>
                <a:gd name="connsiteX15" fmla="*/ 527367 w 607286"/>
                <a:gd name="connsiteY15" fmla="*/ 436730 h 515410"/>
                <a:gd name="connsiteX16" fmla="*/ 496972 w 607286"/>
                <a:gd name="connsiteY16" fmla="*/ 296029 h 515410"/>
                <a:gd name="connsiteX17" fmla="*/ 443927 w 607286"/>
                <a:gd name="connsiteY17" fmla="*/ 255026 h 515410"/>
                <a:gd name="connsiteX18" fmla="*/ 447800 w 607286"/>
                <a:gd name="connsiteY18" fmla="*/ 255143 h 515410"/>
                <a:gd name="connsiteX19" fmla="*/ 494038 w 607286"/>
                <a:gd name="connsiteY19" fmla="*/ 237453 h 515410"/>
                <a:gd name="connsiteX20" fmla="*/ 113199 w 607286"/>
                <a:gd name="connsiteY20" fmla="*/ 237453 h 515410"/>
                <a:gd name="connsiteX21" fmla="*/ 159417 w 607286"/>
                <a:gd name="connsiteY21" fmla="*/ 255143 h 515410"/>
                <a:gd name="connsiteX22" fmla="*/ 163288 w 607286"/>
                <a:gd name="connsiteY22" fmla="*/ 255026 h 515410"/>
                <a:gd name="connsiteX23" fmla="*/ 110266 w 607286"/>
                <a:gd name="connsiteY23" fmla="*/ 296029 h 515410"/>
                <a:gd name="connsiteX24" fmla="*/ 79884 w 607286"/>
                <a:gd name="connsiteY24" fmla="*/ 436730 h 515410"/>
                <a:gd name="connsiteX25" fmla="*/ 0 w 607286"/>
                <a:gd name="connsiteY25" fmla="*/ 396312 h 515410"/>
                <a:gd name="connsiteX26" fmla="*/ 0 w 607286"/>
                <a:gd name="connsiteY26" fmla="*/ 388580 h 515410"/>
                <a:gd name="connsiteX27" fmla="*/ 235 w 607286"/>
                <a:gd name="connsiteY27" fmla="*/ 381785 h 515410"/>
                <a:gd name="connsiteX28" fmla="*/ 113199 w 607286"/>
                <a:gd name="connsiteY28" fmla="*/ 237453 h 515410"/>
                <a:gd name="connsiteX29" fmla="*/ 447940 w 607286"/>
                <a:gd name="connsiteY29" fmla="*/ 24839 h 515410"/>
                <a:gd name="connsiteX30" fmla="*/ 532275 w 607286"/>
                <a:gd name="connsiteY30" fmla="*/ 127229 h 515410"/>
                <a:gd name="connsiteX31" fmla="*/ 447940 w 607286"/>
                <a:gd name="connsiteY31" fmla="*/ 229620 h 515410"/>
                <a:gd name="connsiteX32" fmla="*/ 409350 w 607286"/>
                <a:gd name="connsiteY32" fmla="*/ 218373 h 515410"/>
                <a:gd name="connsiteX33" fmla="*/ 435272 w 607286"/>
                <a:gd name="connsiteY33" fmla="*/ 126058 h 515410"/>
                <a:gd name="connsiteX34" fmla="*/ 416388 w 607286"/>
                <a:gd name="connsiteY34" fmla="*/ 28588 h 515410"/>
                <a:gd name="connsiteX35" fmla="*/ 447940 w 607286"/>
                <a:gd name="connsiteY35" fmla="*/ 24839 h 515410"/>
                <a:gd name="connsiteX36" fmla="*/ 159441 w 607286"/>
                <a:gd name="connsiteY36" fmla="*/ 24839 h 515410"/>
                <a:gd name="connsiteX37" fmla="*/ 190894 w 607286"/>
                <a:gd name="connsiteY37" fmla="*/ 28588 h 515410"/>
                <a:gd name="connsiteX38" fmla="*/ 171999 w 607286"/>
                <a:gd name="connsiteY38" fmla="*/ 126058 h 515410"/>
                <a:gd name="connsiteX39" fmla="*/ 197936 w 607286"/>
                <a:gd name="connsiteY39" fmla="*/ 218373 h 515410"/>
                <a:gd name="connsiteX40" fmla="*/ 159441 w 607286"/>
                <a:gd name="connsiteY40" fmla="*/ 229620 h 515410"/>
                <a:gd name="connsiteX41" fmla="*/ 74940 w 607286"/>
                <a:gd name="connsiteY41" fmla="*/ 127229 h 515410"/>
                <a:gd name="connsiteX42" fmla="*/ 159441 w 607286"/>
                <a:gd name="connsiteY42" fmla="*/ 24839 h 515410"/>
                <a:gd name="connsiteX43" fmla="*/ 303643 w 607286"/>
                <a:gd name="connsiteY43" fmla="*/ 0 h 515410"/>
                <a:gd name="connsiteX44" fmla="*/ 407586 w 607286"/>
                <a:gd name="connsiteY44" fmla="*/ 126030 h 515410"/>
                <a:gd name="connsiteX45" fmla="*/ 303643 w 607286"/>
                <a:gd name="connsiteY45" fmla="*/ 252060 h 515410"/>
                <a:gd name="connsiteX46" fmla="*/ 199700 w 607286"/>
                <a:gd name="connsiteY46" fmla="*/ 126030 h 515410"/>
                <a:gd name="connsiteX47" fmla="*/ 303643 w 607286"/>
                <a:gd name="connsiteY47" fmla="*/ 0 h 51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286" h="515410">
                  <a:moveTo>
                    <a:pt x="246732" y="261798"/>
                  </a:moveTo>
                  <a:cubicBezTo>
                    <a:pt x="246732" y="261798"/>
                    <a:pt x="263864" y="283469"/>
                    <a:pt x="303643" y="283469"/>
                  </a:cubicBezTo>
                  <a:cubicBezTo>
                    <a:pt x="343539" y="283469"/>
                    <a:pt x="360554" y="261798"/>
                    <a:pt x="360554" y="261798"/>
                  </a:cubicBezTo>
                  <a:cubicBezTo>
                    <a:pt x="482003" y="283586"/>
                    <a:pt x="497844" y="318143"/>
                    <a:pt x="499721" y="439385"/>
                  </a:cubicBezTo>
                  <a:cubicBezTo>
                    <a:pt x="499839" y="447233"/>
                    <a:pt x="499956" y="448522"/>
                    <a:pt x="499956" y="447819"/>
                  </a:cubicBezTo>
                  <a:cubicBezTo>
                    <a:pt x="499956" y="449928"/>
                    <a:pt x="499956" y="452973"/>
                    <a:pt x="499956" y="457308"/>
                  </a:cubicBezTo>
                  <a:cubicBezTo>
                    <a:pt x="499956" y="457308"/>
                    <a:pt x="471090" y="515410"/>
                    <a:pt x="303643" y="515410"/>
                  </a:cubicBezTo>
                  <a:cubicBezTo>
                    <a:pt x="136313" y="515410"/>
                    <a:pt x="107330" y="457308"/>
                    <a:pt x="107330" y="457308"/>
                  </a:cubicBezTo>
                  <a:cubicBezTo>
                    <a:pt x="107330" y="450513"/>
                    <a:pt x="107330" y="446648"/>
                    <a:pt x="107330" y="444539"/>
                  </a:cubicBezTo>
                  <a:cubicBezTo>
                    <a:pt x="107330" y="445593"/>
                    <a:pt x="107447" y="445125"/>
                    <a:pt x="107682" y="435519"/>
                  </a:cubicBezTo>
                  <a:cubicBezTo>
                    <a:pt x="109794" y="317440"/>
                    <a:pt x="126691" y="283352"/>
                    <a:pt x="246732" y="261798"/>
                  </a:cubicBezTo>
                  <a:close/>
                  <a:moveTo>
                    <a:pt x="494038" y="237453"/>
                  </a:moveTo>
                  <a:cubicBezTo>
                    <a:pt x="592734" y="255260"/>
                    <a:pt x="605526" y="283260"/>
                    <a:pt x="607169" y="381785"/>
                  </a:cubicBezTo>
                  <a:cubicBezTo>
                    <a:pt x="607286" y="388112"/>
                    <a:pt x="607286" y="389166"/>
                    <a:pt x="607286" y="388580"/>
                  </a:cubicBezTo>
                  <a:cubicBezTo>
                    <a:pt x="607286" y="390220"/>
                    <a:pt x="607286" y="392681"/>
                    <a:pt x="607286" y="396312"/>
                  </a:cubicBezTo>
                  <a:cubicBezTo>
                    <a:pt x="607286" y="396312"/>
                    <a:pt x="593673" y="423609"/>
                    <a:pt x="527367" y="436730"/>
                  </a:cubicBezTo>
                  <a:cubicBezTo>
                    <a:pt x="526311" y="372413"/>
                    <a:pt x="520795" y="328598"/>
                    <a:pt x="496972" y="296029"/>
                  </a:cubicBezTo>
                  <a:cubicBezTo>
                    <a:pt x="483241" y="277168"/>
                    <a:pt x="464464" y="264281"/>
                    <a:pt x="443927" y="255026"/>
                  </a:cubicBezTo>
                  <a:cubicBezTo>
                    <a:pt x="445218" y="255026"/>
                    <a:pt x="446509" y="255143"/>
                    <a:pt x="447800" y="255143"/>
                  </a:cubicBezTo>
                  <a:cubicBezTo>
                    <a:pt x="480190" y="255143"/>
                    <a:pt x="494038" y="237453"/>
                    <a:pt x="494038" y="237453"/>
                  </a:cubicBezTo>
                  <a:close/>
                  <a:moveTo>
                    <a:pt x="113199" y="237453"/>
                  </a:moveTo>
                  <a:cubicBezTo>
                    <a:pt x="113199" y="237453"/>
                    <a:pt x="127041" y="255143"/>
                    <a:pt x="159417" y="255143"/>
                  </a:cubicBezTo>
                  <a:cubicBezTo>
                    <a:pt x="160707" y="255143"/>
                    <a:pt x="161998" y="255026"/>
                    <a:pt x="163288" y="255026"/>
                  </a:cubicBezTo>
                  <a:cubicBezTo>
                    <a:pt x="142760" y="264281"/>
                    <a:pt x="124108" y="277168"/>
                    <a:pt x="110266" y="296029"/>
                  </a:cubicBezTo>
                  <a:cubicBezTo>
                    <a:pt x="86453" y="328598"/>
                    <a:pt x="81057" y="372413"/>
                    <a:pt x="79884" y="436730"/>
                  </a:cubicBezTo>
                  <a:cubicBezTo>
                    <a:pt x="13607" y="423609"/>
                    <a:pt x="0" y="396312"/>
                    <a:pt x="0" y="396312"/>
                  </a:cubicBezTo>
                  <a:cubicBezTo>
                    <a:pt x="0" y="392681"/>
                    <a:pt x="0" y="390220"/>
                    <a:pt x="0" y="388580"/>
                  </a:cubicBezTo>
                  <a:cubicBezTo>
                    <a:pt x="0" y="389166"/>
                    <a:pt x="117" y="388112"/>
                    <a:pt x="235" y="381785"/>
                  </a:cubicBezTo>
                  <a:cubicBezTo>
                    <a:pt x="1760" y="283260"/>
                    <a:pt x="14663" y="255260"/>
                    <a:pt x="113199" y="237453"/>
                  </a:cubicBezTo>
                  <a:close/>
                  <a:moveTo>
                    <a:pt x="447940" y="24839"/>
                  </a:moveTo>
                  <a:cubicBezTo>
                    <a:pt x="519842" y="24839"/>
                    <a:pt x="532275" y="70645"/>
                    <a:pt x="532275" y="127229"/>
                  </a:cubicBezTo>
                  <a:cubicBezTo>
                    <a:pt x="532275" y="183814"/>
                    <a:pt x="494506" y="229620"/>
                    <a:pt x="447940" y="229620"/>
                  </a:cubicBezTo>
                  <a:cubicBezTo>
                    <a:pt x="433982" y="229620"/>
                    <a:pt x="420962" y="225520"/>
                    <a:pt x="409350" y="218373"/>
                  </a:cubicBezTo>
                  <a:cubicBezTo>
                    <a:pt x="426123" y="191780"/>
                    <a:pt x="435272" y="159681"/>
                    <a:pt x="435272" y="126058"/>
                  </a:cubicBezTo>
                  <a:cubicBezTo>
                    <a:pt x="435272" y="96419"/>
                    <a:pt x="433044" y="59164"/>
                    <a:pt x="416388" y="28588"/>
                  </a:cubicBezTo>
                  <a:cubicBezTo>
                    <a:pt x="425302" y="26128"/>
                    <a:pt x="435741" y="24839"/>
                    <a:pt x="447940" y="24839"/>
                  </a:cubicBezTo>
                  <a:close/>
                  <a:moveTo>
                    <a:pt x="159441" y="24839"/>
                  </a:moveTo>
                  <a:cubicBezTo>
                    <a:pt x="171529" y="24839"/>
                    <a:pt x="181975" y="26128"/>
                    <a:pt x="190894" y="28588"/>
                  </a:cubicBezTo>
                  <a:cubicBezTo>
                    <a:pt x="174346" y="59164"/>
                    <a:pt x="171999" y="96419"/>
                    <a:pt x="171999" y="126058"/>
                  </a:cubicBezTo>
                  <a:cubicBezTo>
                    <a:pt x="171999" y="159681"/>
                    <a:pt x="181153" y="191780"/>
                    <a:pt x="197936" y="218373"/>
                  </a:cubicBezTo>
                  <a:cubicBezTo>
                    <a:pt x="186434" y="225520"/>
                    <a:pt x="173290" y="229620"/>
                    <a:pt x="159441" y="229620"/>
                  </a:cubicBezTo>
                  <a:cubicBezTo>
                    <a:pt x="112848" y="229620"/>
                    <a:pt x="74940" y="183814"/>
                    <a:pt x="74940" y="127229"/>
                  </a:cubicBezTo>
                  <a:cubicBezTo>
                    <a:pt x="74940" y="70645"/>
                    <a:pt x="87380" y="24839"/>
                    <a:pt x="159441" y="24839"/>
                  </a:cubicBezTo>
                  <a:close/>
                  <a:moveTo>
                    <a:pt x="303643" y="0"/>
                  </a:moveTo>
                  <a:cubicBezTo>
                    <a:pt x="392335" y="0"/>
                    <a:pt x="407586" y="56456"/>
                    <a:pt x="407586" y="126030"/>
                  </a:cubicBezTo>
                  <a:cubicBezTo>
                    <a:pt x="407586" y="195604"/>
                    <a:pt x="361011" y="252060"/>
                    <a:pt x="303643" y="252060"/>
                  </a:cubicBezTo>
                  <a:cubicBezTo>
                    <a:pt x="246275" y="252060"/>
                    <a:pt x="199700" y="195604"/>
                    <a:pt x="199700" y="126030"/>
                  </a:cubicBezTo>
                  <a:cubicBezTo>
                    <a:pt x="199700" y="56456"/>
                    <a:pt x="215069" y="0"/>
                    <a:pt x="303643" y="0"/>
                  </a:cubicBezTo>
                  <a:close/>
                </a:path>
              </a:pathLst>
            </a:custGeom>
            <a:solidFill>
              <a:srgbClr val="FFD257"/>
            </a:solidFill>
            <a:ln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TW" altLang="en-US">
                <a:solidFill>
                  <a:srgbClr val="D66D49"/>
                </a:solidFill>
              </a:endParaRPr>
            </a:p>
          </p:txBody>
        </p:sp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6775A149-E887-4C35-A469-C1820CFA0086}"/>
                </a:ext>
              </a:extLst>
            </p:cNvPr>
            <p:cNvGrpSpPr/>
            <p:nvPr/>
          </p:nvGrpSpPr>
          <p:grpSpPr>
            <a:xfrm>
              <a:off x="1548217" y="2157279"/>
              <a:ext cx="8663443" cy="609684"/>
              <a:chOff x="240278" y="1474882"/>
              <a:chExt cx="8663443" cy="609684"/>
            </a:xfrm>
          </p:grpSpPr>
          <p:sp>
            <p:nvSpPr>
              <p:cNvPr id="25" name="ïśḻîďé">
                <a:extLst>
                  <a:ext uri="{FF2B5EF4-FFF2-40B4-BE49-F238E27FC236}">
                    <a16:creationId xmlns:a16="http://schemas.microsoft.com/office/drawing/2014/main" id="{EB3F71B1-95D6-450A-8B1A-7F010770EAA4}"/>
                  </a:ext>
                </a:extLst>
              </p:cNvPr>
              <p:cNvSpPr txBox="1"/>
              <p:nvPr/>
            </p:nvSpPr>
            <p:spPr bwMode="auto">
              <a:xfrm>
                <a:off x="240278" y="1474882"/>
                <a:ext cx="2012179" cy="609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TW" altLang="en-US" b="1" dirty="0">
                    <a:solidFill>
                      <a:srgbClr val="D66D49"/>
                    </a:solidFill>
                    <a:latin typeface="+mn-ea"/>
                  </a:rPr>
                  <a:t>政治</a:t>
                </a:r>
                <a:endParaRPr lang="en-US" altLang="zh-TW" b="1" dirty="0">
                  <a:solidFill>
                    <a:srgbClr val="D66D49"/>
                  </a:solidFill>
                  <a:latin typeface="+mn-ea"/>
                </a:endParaRPr>
              </a:p>
              <a:p>
                <a:pPr algn="ctr">
                  <a:spcBef>
                    <a:spcPct val="0"/>
                  </a:spcBef>
                </a:pPr>
                <a:r>
                  <a:rPr lang="en-US" altLang="zh-TW" b="1" dirty="0">
                    <a:solidFill>
                      <a:srgbClr val="D66D49"/>
                    </a:solidFill>
                    <a:latin typeface="+mn-ea"/>
                  </a:rPr>
                  <a:t>( </a:t>
                </a:r>
                <a:r>
                  <a:rPr lang="en-US" altLang="zh-CN" b="1" dirty="0">
                    <a:solidFill>
                      <a:srgbClr val="D66D49"/>
                    </a:solidFill>
                    <a:latin typeface="+mn-ea"/>
                  </a:rPr>
                  <a:t>Politics )</a:t>
                </a:r>
              </a:p>
            </p:txBody>
          </p:sp>
          <p:sp>
            <p:nvSpPr>
              <p:cNvPr id="26" name="ïşļiḍe">
                <a:extLst>
                  <a:ext uri="{FF2B5EF4-FFF2-40B4-BE49-F238E27FC236}">
                    <a16:creationId xmlns:a16="http://schemas.microsoft.com/office/drawing/2014/main" id="{FE5A81FF-4CB8-40BA-A01C-A1133C0932FA}"/>
                  </a:ext>
                </a:extLst>
              </p:cNvPr>
              <p:cNvSpPr txBox="1"/>
              <p:nvPr/>
            </p:nvSpPr>
            <p:spPr bwMode="auto">
              <a:xfrm>
                <a:off x="2457366" y="1474882"/>
                <a:ext cx="2012179" cy="609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TW" altLang="en-US" b="1" dirty="0">
                    <a:solidFill>
                      <a:srgbClr val="D66D49"/>
                    </a:solidFill>
                    <a:latin typeface="+mn-ea"/>
                  </a:rPr>
                  <a:t>經濟 </a:t>
                </a:r>
                <a:r>
                  <a:rPr lang="en-US" altLang="zh-TW" b="1" dirty="0">
                    <a:solidFill>
                      <a:srgbClr val="D66D49"/>
                    </a:solidFill>
                    <a:latin typeface="+mn-ea"/>
                  </a:rPr>
                  <a:t>( </a:t>
                </a:r>
                <a:r>
                  <a:rPr lang="en-US" altLang="zh-CN" b="1" dirty="0">
                    <a:solidFill>
                      <a:srgbClr val="D66D49"/>
                    </a:solidFill>
                    <a:latin typeface="+mn-ea"/>
                  </a:rPr>
                  <a:t>Economics )</a:t>
                </a:r>
              </a:p>
            </p:txBody>
          </p:sp>
          <p:sp>
            <p:nvSpPr>
              <p:cNvPr id="27" name="ïŝľîdê">
                <a:extLst>
                  <a:ext uri="{FF2B5EF4-FFF2-40B4-BE49-F238E27FC236}">
                    <a16:creationId xmlns:a16="http://schemas.microsoft.com/office/drawing/2014/main" id="{2F0834E5-E55F-4EB6-90AD-6A926133FF65}"/>
                  </a:ext>
                </a:extLst>
              </p:cNvPr>
              <p:cNvSpPr txBox="1"/>
              <p:nvPr/>
            </p:nvSpPr>
            <p:spPr bwMode="auto">
              <a:xfrm>
                <a:off x="4674454" y="1474882"/>
                <a:ext cx="2012179" cy="609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TW" altLang="en-US" b="1" dirty="0">
                    <a:solidFill>
                      <a:srgbClr val="D66D49"/>
                    </a:solidFill>
                    <a:latin typeface="+mn-ea"/>
                  </a:rPr>
                  <a:t>社會 </a:t>
                </a:r>
                <a:endParaRPr lang="en-US" altLang="zh-TW" b="1" dirty="0">
                  <a:solidFill>
                    <a:srgbClr val="D66D49"/>
                  </a:solidFill>
                  <a:latin typeface="+mn-ea"/>
                </a:endParaRPr>
              </a:p>
              <a:p>
                <a:pPr algn="ctr">
                  <a:spcBef>
                    <a:spcPct val="0"/>
                  </a:spcBef>
                </a:pPr>
                <a:r>
                  <a:rPr lang="en-US" altLang="zh-TW" b="1" dirty="0">
                    <a:solidFill>
                      <a:srgbClr val="D66D49"/>
                    </a:solidFill>
                    <a:latin typeface="+mn-ea"/>
                  </a:rPr>
                  <a:t>( </a:t>
                </a:r>
                <a:r>
                  <a:rPr lang="en-US" altLang="zh-CN" b="1" dirty="0">
                    <a:solidFill>
                      <a:srgbClr val="D66D49"/>
                    </a:solidFill>
                    <a:latin typeface="+mn-ea"/>
                  </a:rPr>
                  <a:t>Society )</a:t>
                </a:r>
              </a:p>
            </p:txBody>
          </p:sp>
          <p:sp>
            <p:nvSpPr>
              <p:cNvPr id="28" name="î$ľiḍé">
                <a:extLst>
                  <a:ext uri="{FF2B5EF4-FFF2-40B4-BE49-F238E27FC236}">
                    <a16:creationId xmlns:a16="http://schemas.microsoft.com/office/drawing/2014/main" id="{B33A58BC-C300-421A-84C3-B0B65FFAD068}"/>
                  </a:ext>
                </a:extLst>
              </p:cNvPr>
              <p:cNvSpPr txBox="1"/>
              <p:nvPr/>
            </p:nvSpPr>
            <p:spPr bwMode="auto">
              <a:xfrm>
                <a:off x="6891542" y="1474882"/>
                <a:ext cx="2012179" cy="6096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TW" altLang="en-US" b="1" dirty="0">
                    <a:solidFill>
                      <a:srgbClr val="D66D49"/>
                    </a:solidFill>
                    <a:latin typeface="+mn-ea"/>
                  </a:rPr>
                  <a:t>技術 </a:t>
                </a:r>
                <a:r>
                  <a:rPr lang="en-US" altLang="zh-TW" b="1" dirty="0">
                    <a:solidFill>
                      <a:srgbClr val="D66D49"/>
                    </a:solidFill>
                    <a:latin typeface="+mn-ea"/>
                  </a:rPr>
                  <a:t>( </a:t>
                </a:r>
                <a:r>
                  <a:rPr lang="en-US" altLang="zh-CN" b="1" dirty="0">
                    <a:solidFill>
                      <a:srgbClr val="D66D49"/>
                    </a:solidFill>
                    <a:latin typeface="+mn-ea"/>
                  </a:rPr>
                  <a:t>Technology )</a:t>
                </a:r>
              </a:p>
            </p:txBody>
          </p:sp>
        </p:grpSp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F687A25D-2D2D-4D01-96C4-FC6320501961}"/>
                </a:ext>
              </a:extLst>
            </p:cNvPr>
            <p:cNvGrpSpPr/>
            <p:nvPr/>
          </p:nvGrpSpPr>
          <p:grpSpPr>
            <a:xfrm>
              <a:off x="1548217" y="2822442"/>
              <a:ext cx="8663443" cy="3311658"/>
              <a:chOff x="240278" y="1802458"/>
              <a:chExt cx="8663443" cy="3921111"/>
            </a:xfrm>
          </p:grpSpPr>
          <p:grpSp>
            <p:nvGrpSpPr>
              <p:cNvPr id="12" name="群組 11">
                <a:extLst>
                  <a:ext uri="{FF2B5EF4-FFF2-40B4-BE49-F238E27FC236}">
                    <a16:creationId xmlns:a16="http://schemas.microsoft.com/office/drawing/2014/main" id="{B909E037-E020-435D-B4FB-93D7C77936AD}"/>
                  </a:ext>
                </a:extLst>
              </p:cNvPr>
              <p:cNvGrpSpPr/>
              <p:nvPr/>
            </p:nvGrpSpPr>
            <p:grpSpPr>
              <a:xfrm>
                <a:off x="240278" y="1937024"/>
                <a:ext cx="8663443" cy="3786545"/>
                <a:chOff x="240278" y="1937024"/>
                <a:chExt cx="8663443" cy="3786545"/>
              </a:xfrm>
            </p:grpSpPr>
            <p:sp>
              <p:nvSpPr>
                <p:cNvPr id="17" name="îṣḷiḑé">
                  <a:extLst>
                    <a:ext uri="{FF2B5EF4-FFF2-40B4-BE49-F238E27FC236}">
                      <a16:creationId xmlns:a16="http://schemas.microsoft.com/office/drawing/2014/main" id="{02FFD26D-60BE-4319-AC61-F22F6DD4B860}"/>
                    </a:ext>
                  </a:extLst>
                </p:cNvPr>
                <p:cNvSpPr/>
                <p:nvPr/>
              </p:nvSpPr>
              <p:spPr>
                <a:xfrm>
                  <a:off x="240278" y="1937024"/>
                  <a:ext cx="2012179" cy="3786545"/>
                </a:xfrm>
                <a:prstGeom prst="roundRect">
                  <a:avLst>
                    <a:gd name="adj" fmla="val 9815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18" name="iṡḻidé">
                  <a:extLst>
                    <a:ext uri="{FF2B5EF4-FFF2-40B4-BE49-F238E27FC236}">
                      <a16:creationId xmlns:a16="http://schemas.microsoft.com/office/drawing/2014/main" id="{82D5EFD5-06D8-4F83-BFE8-58BF4B3B886D}"/>
                    </a:ext>
                  </a:extLst>
                </p:cNvPr>
                <p:cNvSpPr/>
                <p:nvPr/>
              </p:nvSpPr>
              <p:spPr>
                <a:xfrm>
                  <a:off x="240279" y="1961074"/>
                  <a:ext cx="2012178" cy="676263"/>
                </a:xfrm>
                <a:prstGeom prst="rect">
                  <a:avLst/>
                </a:prstGeom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80975" lvl="0" indent="-180975" defTabSz="914400">
                    <a:buClr>
                      <a:srgbClr val="112D4E"/>
                    </a:buClr>
                    <a:buSzPct val="85000"/>
                    <a:buFont typeface="Wingdings" panose="05000000000000000000" pitchFamily="2" charset="2"/>
                    <a:buChar char="n"/>
                    <a:defRPr/>
                  </a:pPr>
                  <a:r>
                    <a:rPr lang="zh-TW" altLang="en-US" sz="14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ea"/>
                      <a:cs typeface="メイリオ"/>
                    </a:rPr>
                    <a:t>填入政治的宏觀環境</a:t>
                  </a:r>
                  <a:endParaRPr lang="en-US" altLang="zh-TW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ea"/>
                    <a:cs typeface="メイリオ"/>
                  </a:endParaRPr>
                </a:p>
              </p:txBody>
            </p:sp>
            <p:sp>
              <p:nvSpPr>
                <p:cNvPr id="19" name="ïṩlíḑê">
                  <a:extLst>
                    <a:ext uri="{FF2B5EF4-FFF2-40B4-BE49-F238E27FC236}">
                      <a16:creationId xmlns:a16="http://schemas.microsoft.com/office/drawing/2014/main" id="{445DE8B4-23AB-4856-9427-0B4B2B8EEAF9}"/>
                    </a:ext>
                  </a:extLst>
                </p:cNvPr>
                <p:cNvSpPr/>
                <p:nvPr/>
              </p:nvSpPr>
              <p:spPr>
                <a:xfrm>
                  <a:off x="2457366" y="1937024"/>
                  <a:ext cx="2012179" cy="3786545"/>
                </a:xfrm>
                <a:prstGeom prst="roundRect">
                  <a:avLst>
                    <a:gd name="adj" fmla="val 9815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0" name="ïşḷîdé">
                  <a:extLst>
                    <a:ext uri="{FF2B5EF4-FFF2-40B4-BE49-F238E27FC236}">
                      <a16:creationId xmlns:a16="http://schemas.microsoft.com/office/drawing/2014/main" id="{55B59264-ACDB-4C18-836D-C7BA332A7532}"/>
                    </a:ext>
                  </a:extLst>
                </p:cNvPr>
                <p:cNvSpPr/>
                <p:nvPr/>
              </p:nvSpPr>
              <p:spPr>
                <a:xfrm>
                  <a:off x="2457367" y="1961074"/>
                  <a:ext cx="2012178" cy="676263"/>
                </a:xfrm>
                <a:prstGeom prst="rect">
                  <a:avLst/>
                </a:prstGeom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80975" indent="-180975" defTabSz="914400">
                    <a:buClr>
                      <a:srgbClr val="112D4E"/>
                    </a:buClr>
                    <a:buSzPct val="85000"/>
                    <a:buFont typeface="Wingdings" panose="05000000000000000000" pitchFamily="2" charset="2"/>
                    <a:buChar char="n"/>
                  </a:pPr>
                  <a:r>
                    <a:rPr lang="zh-TW" altLang="en-US" sz="14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ea"/>
                    </a:rPr>
                    <a:t>填入經濟的宏觀環境</a:t>
                  </a:r>
                </a:p>
              </p:txBody>
            </p:sp>
            <p:sp>
              <p:nvSpPr>
                <p:cNvPr id="21" name="ísḻîďe">
                  <a:extLst>
                    <a:ext uri="{FF2B5EF4-FFF2-40B4-BE49-F238E27FC236}">
                      <a16:creationId xmlns:a16="http://schemas.microsoft.com/office/drawing/2014/main" id="{F6F4A671-3523-4D03-B7AB-212E1A803FBE}"/>
                    </a:ext>
                  </a:extLst>
                </p:cNvPr>
                <p:cNvSpPr/>
                <p:nvPr/>
              </p:nvSpPr>
              <p:spPr>
                <a:xfrm>
                  <a:off x="4674453" y="1937024"/>
                  <a:ext cx="2012179" cy="3786545"/>
                </a:xfrm>
                <a:prstGeom prst="roundRect">
                  <a:avLst>
                    <a:gd name="adj" fmla="val 9815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2" name="ïSḷîḑe">
                  <a:extLst>
                    <a:ext uri="{FF2B5EF4-FFF2-40B4-BE49-F238E27FC236}">
                      <a16:creationId xmlns:a16="http://schemas.microsoft.com/office/drawing/2014/main" id="{6BDDC5AE-E5C4-4512-BE0D-DC083A70808C}"/>
                    </a:ext>
                  </a:extLst>
                </p:cNvPr>
                <p:cNvSpPr/>
                <p:nvPr/>
              </p:nvSpPr>
              <p:spPr>
                <a:xfrm>
                  <a:off x="4674454" y="1961074"/>
                  <a:ext cx="2012178" cy="676263"/>
                </a:xfrm>
                <a:prstGeom prst="rect">
                  <a:avLst/>
                </a:prstGeom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80975" indent="-180975" defTabSz="914400">
                    <a:buClr>
                      <a:srgbClr val="112D4E"/>
                    </a:buClr>
                    <a:buSzPct val="85000"/>
                    <a:buFont typeface="Wingdings" panose="05000000000000000000" pitchFamily="2" charset="2"/>
                    <a:buChar char="n"/>
                  </a:pPr>
                  <a:r>
                    <a:rPr lang="zh-TW" altLang="en-US" sz="14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ea"/>
                    </a:rPr>
                    <a:t>填入社會的宏觀環境</a:t>
                  </a:r>
                </a:p>
              </p:txBody>
            </p:sp>
            <p:sp>
              <p:nvSpPr>
                <p:cNvPr id="23" name="îšḷîḓê">
                  <a:extLst>
                    <a:ext uri="{FF2B5EF4-FFF2-40B4-BE49-F238E27FC236}">
                      <a16:creationId xmlns:a16="http://schemas.microsoft.com/office/drawing/2014/main" id="{8D658123-BEF3-4FDA-A480-500D155771B3}"/>
                    </a:ext>
                  </a:extLst>
                </p:cNvPr>
                <p:cNvSpPr/>
                <p:nvPr/>
              </p:nvSpPr>
              <p:spPr>
                <a:xfrm>
                  <a:off x="6891542" y="1937024"/>
                  <a:ext cx="2012179" cy="3786545"/>
                </a:xfrm>
                <a:prstGeom prst="roundRect">
                  <a:avLst>
                    <a:gd name="adj" fmla="val 9815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/>
                </a:p>
              </p:txBody>
            </p:sp>
            <p:sp>
              <p:nvSpPr>
                <p:cNvPr id="24" name="íşľíḍè">
                  <a:extLst>
                    <a:ext uri="{FF2B5EF4-FFF2-40B4-BE49-F238E27FC236}">
                      <a16:creationId xmlns:a16="http://schemas.microsoft.com/office/drawing/2014/main" id="{A7EEC342-C5DF-48B5-A907-F452A1E4EE8A}"/>
                    </a:ext>
                  </a:extLst>
                </p:cNvPr>
                <p:cNvSpPr/>
                <p:nvPr/>
              </p:nvSpPr>
              <p:spPr>
                <a:xfrm>
                  <a:off x="6891543" y="1961074"/>
                  <a:ext cx="2012178" cy="676263"/>
                </a:xfrm>
                <a:prstGeom prst="rect">
                  <a:avLst/>
                </a:prstGeom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80975" indent="-180975" defTabSz="914400">
                    <a:buClr>
                      <a:srgbClr val="112D4E"/>
                    </a:buClr>
                    <a:buSzPct val="85000"/>
                    <a:buFont typeface="Wingdings" panose="05000000000000000000" pitchFamily="2" charset="2"/>
                    <a:buChar char="n"/>
                  </a:pPr>
                  <a:r>
                    <a:rPr lang="zh-TW" altLang="en-US" sz="14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ea"/>
                    </a:rPr>
                    <a:t>填入技術的宏觀環境</a:t>
                  </a:r>
                </a:p>
              </p:txBody>
            </p:sp>
          </p:grpSp>
          <p:cxnSp>
            <p:nvCxnSpPr>
              <p:cNvPr id="13" name="直接连接符 139">
                <a:extLst>
                  <a:ext uri="{FF2B5EF4-FFF2-40B4-BE49-F238E27FC236}">
                    <a16:creationId xmlns:a16="http://schemas.microsoft.com/office/drawing/2014/main" id="{39FF96EC-0D4E-49E8-ABDA-044A4AB73F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278" y="1802458"/>
                <a:ext cx="2012179" cy="0"/>
              </a:xfrm>
              <a:prstGeom prst="line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41">
                <a:extLst>
                  <a:ext uri="{FF2B5EF4-FFF2-40B4-BE49-F238E27FC236}">
                    <a16:creationId xmlns:a16="http://schemas.microsoft.com/office/drawing/2014/main" id="{E61BDB0C-DA24-4C98-ABCA-42C77A1ED4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57366" y="1802458"/>
                <a:ext cx="2012179" cy="0"/>
              </a:xfrm>
              <a:prstGeom prst="line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3">
                <a:extLst>
                  <a:ext uri="{FF2B5EF4-FFF2-40B4-BE49-F238E27FC236}">
                    <a16:creationId xmlns:a16="http://schemas.microsoft.com/office/drawing/2014/main" id="{49A0AEB9-3A3C-4530-BF2D-25AB5FA616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4454" y="1802458"/>
                <a:ext cx="2012179" cy="0"/>
              </a:xfrm>
              <a:prstGeom prst="line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45">
                <a:extLst>
                  <a:ext uri="{FF2B5EF4-FFF2-40B4-BE49-F238E27FC236}">
                    <a16:creationId xmlns:a16="http://schemas.microsoft.com/office/drawing/2014/main" id="{CC839A43-E9CF-43F1-90F1-55E231191A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1542" y="1802458"/>
                <a:ext cx="2012179" cy="0"/>
              </a:xfrm>
              <a:prstGeom prst="line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1" name="圖形 30">
            <a:extLst>
              <a:ext uri="{FF2B5EF4-FFF2-40B4-BE49-F238E27FC236}">
                <a16:creationId xmlns:a16="http://schemas.microsoft.com/office/drawing/2014/main" id="{CD83414F-E0F8-40A1-9CD2-C718E1B44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13979" y="1409492"/>
            <a:ext cx="298951" cy="53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0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8290A29-1CBD-4BB3-B0D0-CF11A6D96EED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t="-9259" r="-33333" b="-9259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89D1794-ED2F-4D21-BE76-D123B81364CC}"/>
              </a:ext>
            </a:extLst>
          </p:cNvPr>
          <p:cNvSpPr/>
          <p:nvPr/>
        </p:nvSpPr>
        <p:spPr>
          <a:xfrm>
            <a:off x="0" y="1665950"/>
            <a:ext cx="6111433" cy="3889898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0CF58549-6905-4C4E-AE57-0448580D472B}"/>
              </a:ext>
            </a:extLst>
          </p:cNvPr>
          <p:cNvGrpSpPr/>
          <p:nvPr/>
        </p:nvGrpSpPr>
        <p:grpSpPr>
          <a:xfrm>
            <a:off x="336309" y="2140275"/>
            <a:ext cx="4976471" cy="2577450"/>
            <a:chOff x="660400" y="1786761"/>
            <a:chExt cx="4976471" cy="2577450"/>
          </a:xfrm>
        </p:grpSpPr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F2506D49-40B4-4447-B2C8-7BCDA6AC773B}"/>
                </a:ext>
              </a:extLst>
            </p:cNvPr>
            <p:cNvSpPr txBox="1"/>
            <p:nvPr/>
          </p:nvSpPr>
          <p:spPr>
            <a:xfrm>
              <a:off x="660400" y="2906209"/>
              <a:ext cx="49764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AND YOU SLOGAN HERE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0FB2771-8213-442F-A06F-2D468B416C9D}"/>
                </a:ext>
              </a:extLst>
            </p:cNvPr>
            <p:cNvSpPr/>
            <p:nvPr/>
          </p:nvSpPr>
          <p:spPr>
            <a:xfrm>
              <a:off x="660400" y="1786761"/>
              <a:ext cx="35759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6000" b="1" dirty="0">
                  <a:solidFill>
                    <a:srgbClr val="BD374A"/>
                  </a:solidFill>
                  <a:latin typeface="+mn-ea"/>
                </a:rPr>
                <a:t>THANKS</a:t>
              </a: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4E157597-4D17-4E51-8C67-61A28B0D636E}"/>
                </a:ext>
              </a:extLst>
            </p:cNvPr>
            <p:cNvSpPr txBox="1"/>
            <p:nvPr/>
          </p:nvSpPr>
          <p:spPr>
            <a:xfrm>
              <a:off x="660400" y="3656325"/>
              <a:ext cx="42356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augue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vel porta</a:t>
              </a:r>
            </a:p>
            <a:p>
              <a:r>
                <a:rPr lang="it-IT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molestie. In malesuada ultricies dui</a:t>
              </a:r>
              <a:endPara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878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正黑+Tim">
      <a:majorFont>
        <a:latin typeface="Bahnschrift Light"/>
        <a:ea typeface="微軟正黑體"/>
        <a:cs typeface=""/>
      </a:majorFont>
      <a:minorFont>
        <a:latin typeface="Bahnschrift Light"/>
        <a:ea typeface="微軟正黑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83</Words>
  <Application>Microsoft Office PowerPoint</Application>
  <PresentationFormat>如螢幕大小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Bahnschrift Condensed</vt:lpstr>
      <vt:lpstr>Bahnschrift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鈺婷 王</dc:creator>
  <cp:lastModifiedBy>Shirley</cp:lastModifiedBy>
  <cp:revision>10</cp:revision>
  <dcterms:created xsi:type="dcterms:W3CDTF">2019-12-25T08:29:53Z</dcterms:created>
  <dcterms:modified xsi:type="dcterms:W3CDTF">2021-02-26T11:51:54Z</dcterms:modified>
</cp:coreProperties>
</file>