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  <p:sldId id="29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A75"/>
    <a:srgbClr val="D66E49"/>
    <a:srgbClr val="31778E"/>
    <a:srgbClr val="D6C88B"/>
    <a:srgbClr val="6A868F"/>
    <a:srgbClr val="57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80" autoAdjust="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5AD57CD5-732F-4D66-89FD-5DC5B3C65178}"/>
              </a:ext>
            </a:extLst>
          </p:cNvPr>
          <p:cNvSpPr/>
          <p:nvPr/>
        </p:nvSpPr>
        <p:spPr>
          <a:xfrm flipH="1" flipV="1">
            <a:off x="-1" y="0"/>
            <a:ext cx="6056671" cy="6858000"/>
          </a:xfrm>
          <a:custGeom>
            <a:avLst/>
            <a:gdLst>
              <a:gd name="connsiteX0" fmla="*/ 5972536 w 5972536"/>
              <a:gd name="connsiteY0" fmla="*/ 6858000 h 6858000"/>
              <a:gd name="connsiteX1" fmla="*/ 0 w 5972536"/>
              <a:gd name="connsiteY1" fmla="*/ 6858000 h 6858000"/>
              <a:gd name="connsiteX2" fmla="*/ 1714500 w 5972536"/>
              <a:gd name="connsiteY2" fmla="*/ 0 h 6858000"/>
              <a:gd name="connsiteX3" fmla="*/ 5969722 w 5972536"/>
              <a:gd name="connsiteY3" fmla="*/ 0 h 6858000"/>
              <a:gd name="connsiteX4" fmla="*/ 5972536 w 5972536"/>
              <a:gd name="connsiteY4" fmla="*/ 11256 h 6858000"/>
              <a:gd name="connsiteX5" fmla="*/ 5972536 w 597253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536" h="6858000">
                <a:moveTo>
                  <a:pt x="5972536" y="6858000"/>
                </a:moveTo>
                <a:lnTo>
                  <a:pt x="0" y="6858000"/>
                </a:lnTo>
                <a:lnTo>
                  <a:pt x="1714500" y="0"/>
                </a:lnTo>
                <a:lnTo>
                  <a:pt x="5969722" y="0"/>
                </a:lnTo>
                <a:lnTo>
                  <a:pt x="5972536" y="11256"/>
                </a:lnTo>
                <a:lnTo>
                  <a:pt x="5972536" y="6858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55608" r="-302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4487955-461A-4A07-8EE1-60F0FA328434}"/>
              </a:ext>
            </a:extLst>
          </p:cNvPr>
          <p:cNvGrpSpPr/>
          <p:nvPr/>
        </p:nvGrpSpPr>
        <p:grpSpPr>
          <a:xfrm>
            <a:off x="5985977" y="1860199"/>
            <a:ext cx="2564173" cy="3137602"/>
            <a:chOff x="5347504" y="1827734"/>
            <a:chExt cx="2564173" cy="3137602"/>
          </a:xfrm>
        </p:grpSpPr>
        <p:sp>
          <p:nvSpPr>
            <p:cNvPr id="10" name="標題 10">
              <a:extLst>
                <a:ext uri="{FF2B5EF4-FFF2-40B4-BE49-F238E27FC236}">
                  <a16:creationId xmlns:a16="http://schemas.microsoft.com/office/drawing/2014/main" id="{1AD017D9-F00D-429F-B6A5-5F81181FF6F4}"/>
                </a:ext>
              </a:extLst>
            </p:cNvPr>
            <p:cNvSpPr txBox="1">
              <a:spLocks/>
            </p:cNvSpPr>
            <p:nvPr/>
          </p:nvSpPr>
          <p:spPr>
            <a:xfrm>
              <a:off x="5347504" y="2074784"/>
              <a:ext cx="2564173" cy="2274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600" dirty="0">
                  <a:solidFill>
                    <a:srgbClr val="6A868F"/>
                  </a:solidFill>
                  <a:latin typeface="Meiryo UI"/>
                  <a:ea typeface="Meiryo UI"/>
                </a:rPr>
                <a:t>梯形</a:t>
              </a: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計畫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6A868F"/>
                </a:solidFill>
                <a:effectLst/>
                <a:uLnTx/>
                <a:uFillTx/>
                <a:latin typeface="Meiryo UI"/>
                <a:ea typeface="Meiryo UI"/>
                <a:cs typeface="+mj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商務提案用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6A868F"/>
                </a:solidFill>
                <a:effectLst/>
                <a:uLnTx/>
                <a:uFillTx/>
                <a:latin typeface="Meiryo UI"/>
                <a:ea typeface="Meiryo UI"/>
                <a:cs typeface="+mj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PPT</a:t>
              </a: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模板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525FAC4-2840-4D6B-B349-D027B04E1723}"/>
                </a:ext>
              </a:extLst>
            </p:cNvPr>
            <p:cNvSpPr txBox="1"/>
            <p:nvPr/>
          </p:nvSpPr>
          <p:spPr>
            <a:xfrm>
              <a:off x="5367168" y="182773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200" b="1" dirty="0">
                  <a:solidFill>
                    <a:srgbClr val="D66E49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公司名稱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6974130-DC5B-4691-B8A8-7AA410A141C9}"/>
                </a:ext>
              </a:extLst>
            </p:cNvPr>
            <p:cNvSpPr txBox="1"/>
            <p:nvPr/>
          </p:nvSpPr>
          <p:spPr>
            <a:xfrm>
              <a:off x="5347504" y="4225844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>
                  <a:solidFill>
                    <a:srgbClr val="D6C88B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Name and title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3372BE0-77E9-41DA-AFF0-14251AC71491}"/>
                </a:ext>
              </a:extLst>
            </p:cNvPr>
            <p:cNvSpPr/>
            <p:nvPr/>
          </p:nvSpPr>
          <p:spPr>
            <a:xfrm>
              <a:off x="5347504" y="4596004"/>
              <a:ext cx="1721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D6C88B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Header Here</a:t>
              </a:r>
              <a:endParaRPr lang="zh-TW" altLang="en-US" dirty="0">
                <a:solidFill>
                  <a:srgbClr val="D6C88B"/>
                </a:solidFill>
              </a:endParaRPr>
            </a:p>
          </p:txBody>
        </p:sp>
      </p:grp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42647849-42D3-48A9-937C-217DEB7A5723}"/>
              </a:ext>
            </a:extLst>
          </p:cNvPr>
          <p:cNvSpPr/>
          <p:nvPr/>
        </p:nvSpPr>
        <p:spPr>
          <a:xfrm rot="5400000">
            <a:off x="804760" y="-804760"/>
            <a:ext cx="4447150" cy="6056672"/>
          </a:xfrm>
          <a:custGeom>
            <a:avLst/>
            <a:gdLst>
              <a:gd name="connsiteX0" fmla="*/ 0 w 3150680"/>
              <a:gd name="connsiteY0" fmla="*/ 5314946 h 5314946"/>
              <a:gd name="connsiteX1" fmla="*/ 1 w 3150680"/>
              <a:gd name="connsiteY1" fmla="*/ 0 h 5314946"/>
              <a:gd name="connsiteX2" fmla="*/ 3150680 w 3150680"/>
              <a:gd name="connsiteY2" fmla="*/ 712945 h 5314946"/>
              <a:gd name="connsiteX3" fmla="*/ 3150680 w 3150680"/>
              <a:gd name="connsiteY3" fmla="*/ 5314946 h 5314946"/>
              <a:gd name="connsiteX4" fmla="*/ 0 w 3150680"/>
              <a:gd name="connsiteY4" fmla="*/ 5314946 h 531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680" h="5314946">
                <a:moveTo>
                  <a:pt x="0" y="5314946"/>
                </a:moveTo>
                <a:lnTo>
                  <a:pt x="1" y="0"/>
                </a:lnTo>
                <a:lnTo>
                  <a:pt x="3150680" y="712945"/>
                </a:lnTo>
                <a:lnTo>
                  <a:pt x="3150680" y="5314946"/>
                </a:lnTo>
                <a:lnTo>
                  <a:pt x="0" y="5314946"/>
                </a:lnTo>
                <a:close/>
              </a:path>
            </a:pathLst>
          </a:custGeom>
          <a:gradFill flip="none" rotWithShape="1">
            <a:gsLst>
              <a:gs pos="53000">
                <a:schemeClr val="bg1">
                  <a:alpha val="65000"/>
                </a:scheme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561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: 圖案 1">
            <a:extLst>
              <a:ext uri="{FF2B5EF4-FFF2-40B4-BE49-F238E27FC236}">
                <a16:creationId xmlns:a16="http://schemas.microsoft.com/office/drawing/2014/main" id="{1C94267D-AABD-4D80-AFF4-437404567F65}"/>
              </a:ext>
            </a:extLst>
          </p:cNvPr>
          <p:cNvSpPr/>
          <p:nvPr/>
        </p:nvSpPr>
        <p:spPr>
          <a:xfrm flipH="1" flipV="1">
            <a:off x="-3" y="-15240"/>
            <a:ext cx="3307082" cy="6873240"/>
          </a:xfrm>
          <a:custGeom>
            <a:avLst/>
            <a:gdLst>
              <a:gd name="connsiteX0" fmla="*/ 5972536 w 5972536"/>
              <a:gd name="connsiteY0" fmla="*/ 6858000 h 6858000"/>
              <a:gd name="connsiteX1" fmla="*/ 0 w 5972536"/>
              <a:gd name="connsiteY1" fmla="*/ 6858000 h 6858000"/>
              <a:gd name="connsiteX2" fmla="*/ 1714500 w 5972536"/>
              <a:gd name="connsiteY2" fmla="*/ 0 h 6858000"/>
              <a:gd name="connsiteX3" fmla="*/ 5969722 w 5972536"/>
              <a:gd name="connsiteY3" fmla="*/ 0 h 6858000"/>
              <a:gd name="connsiteX4" fmla="*/ 5972536 w 5972536"/>
              <a:gd name="connsiteY4" fmla="*/ 11256 h 6858000"/>
              <a:gd name="connsiteX5" fmla="*/ 5972536 w 5972536"/>
              <a:gd name="connsiteY5" fmla="*/ 6858000 h 6858000"/>
              <a:gd name="connsiteX0" fmla="*/ 6545658 w 6545658"/>
              <a:gd name="connsiteY0" fmla="*/ 6858000 h 6873240"/>
              <a:gd name="connsiteX1" fmla="*/ 0 w 6545658"/>
              <a:gd name="connsiteY1" fmla="*/ 6873240 h 6873240"/>
              <a:gd name="connsiteX2" fmla="*/ 2287622 w 6545658"/>
              <a:gd name="connsiteY2" fmla="*/ 0 h 6873240"/>
              <a:gd name="connsiteX3" fmla="*/ 6542844 w 6545658"/>
              <a:gd name="connsiteY3" fmla="*/ 0 h 6873240"/>
              <a:gd name="connsiteX4" fmla="*/ 6545658 w 6545658"/>
              <a:gd name="connsiteY4" fmla="*/ 11256 h 6873240"/>
              <a:gd name="connsiteX5" fmla="*/ 6545658 w 6545658"/>
              <a:gd name="connsiteY5" fmla="*/ 685800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5658" h="6873240">
                <a:moveTo>
                  <a:pt x="6545658" y="6858000"/>
                </a:moveTo>
                <a:lnTo>
                  <a:pt x="0" y="6873240"/>
                </a:lnTo>
                <a:lnTo>
                  <a:pt x="2287622" y="0"/>
                </a:lnTo>
                <a:lnTo>
                  <a:pt x="6542844" y="0"/>
                </a:lnTo>
                <a:lnTo>
                  <a:pt x="6545658" y="11256"/>
                </a:lnTo>
                <a:lnTo>
                  <a:pt x="6545658" y="6858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73EC3AF6-C444-4229-AF6F-E16B94F78408}"/>
              </a:ext>
            </a:extLst>
          </p:cNvPr>
          <p:cNvGrpSpPr/>
          <p:nvPr/>
        </p:nvGrpSpPr>
        <p:grpSpPr>
          <a:xfrm>
            <a:off x="2975748" y="0"/>
            <a:ext cx="6079764" cy="6858000"/>
            <a:chOff x="2766788" y="0"/>
            <a:chExt cx="6079764" cy="6858000"/>
          </a:xfrm>
        </p:grpSpPr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D0EF6343-C7AA-4A6F-BA89-D0DD043EB78E}"/>
                </a:ext>
              </a:extLst>
            </p:cNvPr>
            <p:cNvGrpSpPr/>
            <p:nvPr/>
          </p:nvGrpSpPr>
          <p:grpSpPr>
            <a:xfrm>
              <a:off x="2766788" y="0"/>
              <a:ext cx="2628180" cy="6858000"/>
              <a:chOff x="2766788" y="0"/>
              <a:chExt cx="2628180" cy="6858000"/>
            </a:xfrm>
          </p:grpSpPr>
          <p:cxnSp>
            <p:nvCxnSpPr>
              <p:cNvPr id="4" name="直線接點 3">
                <a:extLst>
                  <a:ext uri="{FF2B5EF4-FFF2-40B4-BE49-F238E27FC236}">
                    <a16:creationId xmlns:a16="http://schemas.microsoft.com/office/drawing/2014/main" id="{BFBD39A4-21E6-4118-B22F-BE8F94B1B3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1897" y="0"/>
                <a:ext cx="1155782" cy="6858000"/>
              </a:xfrm>
              <a:prstGeom prst="line">
                <a:avLst/>
              </a:prstGeom>
              <a:ln w="28575">
                <a:solidFill>
                  <a:srgbClr val="4C5A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群組 37">
                <a:extLst>
                  <a:ext uri="{FF2B5EF4-FFF2-40B4-BE49-F238E27FC236}">
                    <a16:creationId xmlns:a16="http://schemas.microsoft.com/office/drawing/2014/main" id="{62A558BA-6790-4E5A-AF28-5A10FEBB2991}"/>
                  </a:ext>
                </a:extLst>
              </p:cNvPr>
              <p:cNvGrpSpPr/>
              <p:nvPr/>
            </p:nvGrpSpPr>
            <p:grpSpPr>
              <a:xfrm>
                <a:off x="3564934" y="350134"/>
                <a:ext cx="1830034" cy="1224023"/>
                <a:chOff x="3564934" y="350134"/>
                <a:chExt cx="1830034" cy="1224023"/>
              </a:xfrm>
            </p:grpSpPr>
            <p:sp>
              <p:nvSpPr>
                <p:cNvPr id="7" name="平行四邊形 6">
                  <a:extLst>
                    <a:ext uri="{FF2B5EF4-FFF2-40B4-BE49-F238E27FC236}">
                      <a16:creationId xmlns:a16="http://schemas.microsoft.com/office/drawing/2014/main" id="{CA29AC37-CDDD-4BBE-ADB0-6817C6A04D0A}"/>
                    </a:ext>
                  </a:extLst>
                </p:cNvPr>
                <p:cNvSpPr/>
                <p:nvPr/>
              </p:nvSpPr>
              <p:spPr>
                <a:xfrm>
                  <a:off x="3564934" y="350134"/>
                  <a:ext cx="1830034" cy="1224023"/>
                </a:xfrm>
                <a:prstGeom prst="parallelogram">
                  <a:avLst>
                    <a:gd name="adj" fmla="val 17593"/>
                  </a:avLst>
                </a:prstGeom>
                <a:solidFill>
                  <a:srgbClr val="D6C8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1" name="analytics_230924">
                  <a:extLst>
                    <a:ext uri="{FF2B5EF4-FFF2-40B4-BE49-F238E27FC236}">
                      <a16:creationId xmlns:a16="http://schemas.microsoft.com/office/drawing/2014/main" id="{81A65953-491F-4E52-A0CA-D0A86B0863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75108" y="648068"/>
                  <a:ext cx="609685" cy="608764"/>
                </a:xfrm>
                <a:custGeom>
                  <a:avLst/>
                  <a:gdLst>
                    <a:gd name="T0" fmla="*/ 5916 w 6827"/>
                    <a:gd name="T1" fmla="*/ 2503 h 6827"/>
                    <a:gd name="T2" fmla="*/ 5014 w 6827"/>
                    <a:gd name="T3" fmla="*/ 3300 h 6827"/>
                    <a:gd name="T4" fmla="*/ 1813 w 6827"/>
                    <a:gd name="T5" fmla="*/ 3300 h 6827"/>
                    <a:gd name="T6" fmla="*/ 1462 w 6827"/>
                    <a:gd name="T7" fmla="*/ 2691 h 6827"/>
                    <a:gd name="T8" fmla="*/ 2736 w 6827"/>
                    <a:gd name="T9" fmla="*/ 1516 h 6827"/>
                    <a:gd name="T10" fmla="*/ 3413 w 6827"/>
                    <a:gd name="T11" fmla="*/ 1820 h 6827"/>
                    <a:gd name="T12" fmla="*/ 4324 w 6827"/>
                    <a:gd name="T13" fmla="*/ 910 h 6827"/>
                    <a:gd name="T14" fmla="*/ 3413 w 6827"/>
                    <a:gd name="T15" fmla="*/ 0 h 6827"/>
                    <a:gd name="T16" fmla="*/ 2503 w 6827"/>
                    <a:gd name="T17" fmla="*/ 910 h 6827"/>
                    <a:gd name="T18" fmla="*/ 2605 w 6827"/>
                    <a:gd name="T19" fmla="*/ 1327 h 6827"/>
                    <a:gd name="T20" fmla="*/ 1256 w 6827"/>
                    <a:gd name="T21" fmla="*/ 2572 h 6827"/>
                    <a:gd name="T22" fmla="*/ 910 w 6827"/>
                    <a:gd name="T23" fmla="*/ 2503 h 6827"/>
                    <a:gd name="T24" fmla="*/ 0 w 6827"/>
                    <a:gd name="T25" fmla="*/ 3413 h 6827"/>
                    <a:gd name="T26" fmla="*/ 910 w 6827"/>
                    <a:gd name="T27" fmla="*/ 4324 h 6827"/>
                    <a:gd name="T28" fmla="*/ 1813 w 6827"/>
                    <a:gd name="T29" fmla="*/ 3527 h 6827"/>
                    <a:gd name="T30" fmla="*/ 5014 w 6827"/>
                    <a:gd name="T31" fmla="*/ 3527 h 6827"/>
                    <a:gd name="T32" fmla="*/ 5365 w 6827"/>
                    <a:gd name="T33" fmla="*/ 4135 h 6827"/>
                    <a:gd name="T34" fmla="*/ 4091 w 6827"/>
                    <a:gd name="T35" fmla="*/ 5311 h 6827"/>
                    <a:gd name="T36" fmla="*/ 3413 w 6827"/>
                    <a:gd name="T37" fmla="*/ 5006 h 6827"/>
                    <a:gd name="T38" fmla="*/ 2503 w 6827"/>
                    <a:gd name="T39" fmla="*/ 5916 h 6827"/>
                    <a:gd name="T40" fmla="*/ 3413 w 6827"/>
                    <a:gd name="T41" fmla="*/ 6827 h 6827"/>
                    <a:gd name="T42" fmla="*/ 4324 w 6827"/>
                    <a:gd name="T43" fmla="*/ 5916 h 6827"/>
                    <a:gd name="T44" fmla="*/ 4222 w 6827"/>
                    <a:gd name="T45" fmla="*/ 5500 h 6827"/>
                    <a:gd name="T46" fmla="*/ 5571 w 6827"/>
                    <a:gd name="T47" fmla="*/ 4255 h 6827"/>
                    <a:gd name="T48" fmla="*/ 5916 w 6827"/>
                    <a:gd name="T49" fmla="*/ 4324 h 6827"/>
                    <a:gd name="T50" fmla="*/ 6827 w 6827"/>
                    <a:gd name="T51" fmla="*/ 3413 h 6827"/>
                    <a:gd name="T52" fmla="*/ 5916 w 6827"/>
                    <a:gd name="T53" fmla="*/ 2503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27" h="6827">
                      <a:moveTo>
                        <a:pt x="5916" y="2503"/>
                      </a:moveTo>
                      <a:cubicBezTo>
                        <a:pt x="5453" y="2503"/>
                        <a:pt x="5070" y="2851"/>
                        <a:pt x="5014" y="3300"/>
                      </a:cubicBezTo>
                      <a:lnTo>
                        <a:pt x="1813" y="3300"/>
                      </a:lnTo>
                      <a:cubicBezTo>
                        <a:pt x="1782" y="3052"/>
                        <a:pt x="1651" y="2836"/>
                        <a:pt x="1462" y="2691"/>
                      </a:cubicBezTo>
                      <a:lnTo>
                        <a:pt x="2736" y="1516"/>
                      </a:lnTo>
                      <a:cubicBezTo>
                        <a:pt x="2902" y="1702"/>
                        <a:pt x="3144" y="1820"/>
                        <a:pt x="3413" y="1820"/>
                      </a:cubicBezTo>
                      <a:cubicBezTo>
                        <a:pt x="3915" y="1820"/>
                        <a:pt x="4324" y="1412"/>
                        <a:pt x="4324" y="910"/>
                      </a:cubicBezTo>
                      <a:cubicBezTo>
                        <a:pt x="4324" y="408"/>
                        <a:pt x="3915" y="0"/>
                        <a:pt x="3413" y="0"/>
                      </a:cubicBezTo>
                      <a:cubicBezTo>
                        <a:pt x="2911" y="0"/>
                        <a:pt x="2503" y="408"/>
                        <a:pt x="2503" y="910"/>
                      </a:cubicBezTo>
                      <a:cubicBezTo>
                        <a:pt x="2503" y="1060"/>
                        <a:pt x="2540" y="1202"/>
                        <a:pt x="2605" y="1327"/>
                      </a:cubicBezTo>
                      <a:lnTo>
                        <a:pt x="1256" y="2572"/>
                      </a:lnTo>
                      <a:cubicBezTo>
                        <a:pt x="1149" y="2528"/>
                        <a:pt x="1033" y="2503"/>
                        <a:pt x="910" y="2503"/>
                      </a:cubicBezTo>
                      <a:cubicBezTo>
                        <a:pt x="408" y="2503"/>
                        <a:pt x="0" y="2911"/>
                        <a:pt x="0" y="3413"/>
                      </a:cubicBezTo>
                      <a:cubicBezTo>
                        <a:pt x="0" y="3915"/>
                        <a:pt x="408" y="4324"/>
                        <a:pt x="910" y="4324"/>
                      </a:cubicBezTo>
                      <a:cubicBezTo>
                        <a:pt x="1374" y="4324"/>
                        <a:pt x="1756" y="3975"/>
                        <a:pt x="1813" y="3527"/>
                      </a:cubicBezTo>
                      <a:lnTo>
                        <a:pt x="5014" y="3527"/>
                      </a:lnTo>
                      <a:cubicBezTo>
                        <a:pt x="5045" y="3775"/>
                        <a:pt x="5176" y="3991"/>
                        <a:pt x="5365" y="4135"/>
                      </a:cubicBezTo>
                      <a:lnTo>
                        <a:pt x="4091" y="5311"/>
                      </a:lnTo>
                      <a:cubicBezTo>
                        <a:pt x="3924" y="5125"/>
                        <a:pt x="3683" y="5006"/>
                        <a:pt x="3413" y="5006"/>
                      </a:cubicBezTo>
                      <a:cubicBezTo>
                        <a:pt x="2911" y="5006"/>
                        <a:pt x="2503" y="5415"/>
                        <a:pt x="2503" y="5916"/>
                      </a:cubicBezTo>
                      <a:cubicBezTo>
                        <a:pt x="2503" y="6418"/>
                        <a:pt x="2911" y="6827"/>
                        <a:pt x="3413" y="6827"/>
                      </a:cubicBezTo>
                      <a:cubicBezTo>
                        <a:pt x="3915" y="6827"/>
                        <a:pt x="4324" y="6418"/>
                        <a:pt x="4324" y="5916"/>
                      </a:cubicBezTo>
                      <a:cubicBezTo>
                        <a:pt x="4324" y="5766"/>
                        <a:pt x="4286" y="5625"/>
                        <a:pt x="4222" y="5500"/>
                      </a:cubicBezTo>
                      <a:lnTo>
                        <a:pt x="5571" y="4255"/>
                      </a:lnTo>
                      <a:cubicBezTo>
                        <a:pt x="5677" y="4299"/>
                        <a:pt x="5794" y="4324"/>
                        <a:pt x="5916" y="4324"/>
                      </a:cubicBezTo>
                      <a:cubicBezTo>
                        <a:pt x="6418" y="4324"/>
                        <a:pt x="6827" y="3915"/>
                        <a:pt x="6827" y="3413"/>
                      </a:cubicBezTo>
                      <a:cubicBezTo>
                        <a:pt x="6827" y="2911"/>
                        <a:pt x="6418" y="2503"/>
                        <a:pt x="5916" y="25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37" name="群組 36">
                <a:extLst>
                  <a:ext uri="{FF2B5EF4-FFF2-40B4-BE49-F238E27FC236}">
                    <a16:creationId xmlns:a16="http://schemas.microsoft.com/office/drawing/2014/main" id="{1AE6E66C-7085-4F27-B6F6-D50286D2A434}"/>
                  </a:ext>
                </a:extLst>
              </p:cNvPr>
              <p:cNvGrpSpPr/>
              <p:nvPr/>
            </p:nvGrpSpPr>
            <p:grpSpPr>
              <a:xfrm>
                <a:off x="3290611" y="2007981"/>
                <a:ext cx="1830034" cy="1224023"/>
                <a:chOff x="3290611" y="2007981"/>
                <a:chExt cx="1830034" cy="1224023"/>
              </a:xfrm>
            </p:grpSpPr>
            <p:sp>
              <p:nvSpPr>
                <p:cNvPr id="8" name="平行四邊形 7">
                  <a:extLst>
                    <a:ext uri="{FF2B5EF4-FFF2-40B4-BE49-F238E27FC236}">
                      <a16:creationId xmlns:a16="http://schemas.microsoft.com/office/drawing/2014/main" id="{60C1DA7E-53C5-4DC8-B01B-4030E4A2C7BE}"/>
                    </a:ext>
                  </a:extLst>
                </p:cNvPr>
                <p:cNvSpPr/>
                <p:nvPr/>
              </p:nvSpPr>
              <p:spPr>
                <a:xfrm>
                  <a:off x="3290611" y="2007981"/>
                  <a:ext cx="1830034" cy="1224023"/>
                </a:xfrm>
                <a:prstGeom prst="parallelogram">
                  <a:avLst>
                    <a:gd name="adj" fmla="val 17593"/>
                  </a:avLst>
                </a:prstGeom>
                <a:solidFill>
                  <a:srgbClr val="D66E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analytics_230924">
                  <a:extLst>
                    <a:ext uri="{FF2B5EF4-FFF2-40B4-BE49-F238E27FC236}">
                      <a16:creationId xmlns:a16="http://schemas.microsoft.com/office/drawing/2014/main" id="{E96B1092-0445-453B-BD65-8D1E8D7B2D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00785" y="2315610"/>
                  <a:ext cx="609685" cy="608764"/>
                </a:xfrm>
                <a:custGeom>
                  <a:avLst/>
                  <a:gdLst>
                    <a:gd name="T0" fmla="*/ 5916 w 6827"/>
                    <a:gd name="T1" fmla="*/ 2503 h 6827"/>
                    <a:gd name="T2" fmla="*/ 5014 w 6827"/>
                    <a:gd name="T3" fmla="*/ 3300 h 6827"/>
                    <a:gd name="T4" fmla="*/ 1813 w 6827"/>
                    <a:gd name="T5" fmla="*/ 3300 h 6827"/>
                    <a:gd name="T6" fmla="*/ 1462 w 6827"/>
                    <a:gd name="T7" fmla="*/ 2691 h 6827"/>
                    <a:gd name="T8" fmla="*/ 2736 w 6827"/>
                    <a:gd name="T9" fmla="*/ 1516 h 6827"/>
                    <a:gd name="T10" fmla="*/ 3413 w 6827"/>
                    <a:gd name="T11" fmla="*/ 1820 h 6827"/>
                    <a:gd name="T12" fmla="*/ 4324 w 6827"/>
                    <a:gd name="T13" fmla="*/ 910 h 6827"/>
                    <a:gd name="T14" fmla="*/ 3413 w 6827"/>
                    <a:gd name="T15" fmla="*/ 0 h 6827"/>
                    <a:gd name="T16" fmla="*/ 2503 w 6827"/>
                    <a:gd name="T17" fmla="*/ 910 h 6827"/>
                    <a:gd name="T18" fmla="*/ 2605 w 6827"/>
                    <a:gd name="T19" fmla="*/ 1327 h 6827"/>
                    <a:gd name="T20" fmla="*/ 1256 w 6827"/>
                    <a:gd name="T21" fmla="*/ 2572 h 6827"/>
                    <a:gd name="T22" fmla="*/ 910 w 6827"/>
                    <a:gd name="T23" fmla="*/ 2503 h 6827"/>
                    <a:gd name="T24" fmla="*/ 0 w 6827"/>
                    <a:gd name="T25" fmla="*/ 3413 h 6827"/>
                    <a:gd name="T26" fmla="*/ 910 w 6827"/>
                    <a:gd name="T27" fmla="*/ 4324 h 6827"/>
                    <a:gd name="T28" fmla="*/ 1813 w 6827"/>
                    <a:gd name="T29" fmla="*/ 3527 h 6827"/>
                    <a:gd name="T30" fmla="*/ 5014 w 6827"/>
                    <a:gd name="T31" fmla="*/ 3527 h 6827"/>
                    <a:gd name="T32" fmla="*/ 5365 w 6827"/>
                    <a:gd name="T33" fmla="*/ 4135 h 6827"/>
                    <a:gd name="T34" fmla="*/ 4091 w 6827"/>
                    <a:gd name="T35" fmla="*/ 5311 h 6827"/>
                    <a:gd name="T36" fmla="*/ 3413 w 6827"/>
                    <a:gd name="T37" fmla="*/ 5006 h 6827"/>
                    <a:gd name="T38" fmla="*/ 2503 w 6827"/>
                    <a:gd name="T39" fmla="*/ 5916 h 6827"/>
                    <a:gd name="T40" fmla="*/ 3413 w 6827"/>
                    <a:gd name="T41" fmla="*/ 6827 h 6827"/>
                    <a:gd name="T42" fmla="*/ 4324 w 6827"/>
                    <a:gd name="T43" fmla="*/ 5916 h 6827"/>
                    <a:gd name="T44" fmla="*/ 4222 w 6827"/>
                    <a:gd name="T45" fmla="*/ 5500 h 6827"/>
                    <a:gd name="T46" fmla="*/ 5571 w 6827"/>
                    <a:gd name="T47" fmla="*/ 4255 h 6827"/>
                    <a:gd name="T48" fmla="*/ 5916 w 6827"/>
                    <a:gd name="T49" fmla="*/ 4324 h 6827"/>
                    <a:gd name="T50" fmla="*/ 6827 w 6827"/>
                    <a:gd name="T51" fmla="*/ 3413 h 6827"/>
                    <a:gd name="T52" fmla="*/ 5916 w 6827"/>
                    <a:gd name="T53" fmla="*/ 2503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27" h="6827">
                      <a:moveTo>
                        <a:pt x="5916" y="2503"/>
                      </a:moveTo>
                      <a:cubicBezTo>
                        <a:pt x="5453" y="2503"/>
                        <a:pt x="5070" y="2851"/>
                        <a:pt x="5014" y="3300"/>
                      </a:cubicBezTo>
                      <a:lnTo>
                        <a:pt x="1813" y="3300"/>
                      </a:lnTo>
                      <a:cubicBezTo>
                        <a:pt x="1782" y="3052"/>
                        <a:pt x="1651" y="2836"/>
                        <a:pt x="1462" y="2691"/>
                      </a:cubicBezTo>
                      <a:lnTo>
                        <a:pt x="2736" y="1516"/>
                      </a:lnTo>
                      <a:cubicBezTo>
                        <a:pt x="2902" y="1702"/>
                        <a:pt x="3144" y="1820"/>
                        <a:pt x="3413" y="1820"/>
                      </a:cubicBezTo>
                      <a:cubicBezTo>
                        <a:pt x="3915" y="1820"/>
                        <a:pt x="4324" y="1412"/>
                        <a:pt x="4324" y="910"/>
                      </a:cubicBezTo>
                      <a:cubicBezTo>
                        <a:pt x="4324" y="408"/>
                        <a:pt x="3915" y="0"/>
                        <a:pt x="3413" y="0"/>
                      </a:cubicBezTo>
                      <a:cubicBezTo>
                        <a:pt x="2911" y="0"/>
                        <a:pt x="2503" y="408"/>
                        <a:pt x="2503" y="910"/>
                      </a:cubicBezTo>
                      <a:cubicBezTo>
                        <a:pt x="2503" y="1060"/>
                        <a:pt x="2540" y="1202"/>
                        <a:pt x="2605" y="1327"/>
                      </a:cubicBezTo>
                      <a:lnTo>
                        <a:pt x="1256" y="2572"/>
                      </a:lnTo>
                      <a:cubicBezTo>
                        <a:pt x="1149" y="2528"/>
                        <a:pt x="1033" y="2503"/>
                        <a:pt x="910" y="2503"/>
                      </a:cubicBezTo>
                      <a:cubicBezTo>
                        <a:pt x="408" y="2503"/>
                        <a:pt x="0" y="2911"/>
                        <a:pt x="0" y="3413"/>
                      </a:cubicBezTo>
                      <a:cubicBezTo>
                        <a:pt x="0" y="3915"/>
                        <a:pt x="408" y="4324"/>
                        <a:pt x="910" y="4324"/>
                      </a:cubicBezTo>
                      <a:cubicBezTo>
                        <a:pt x="1374" y="4324"/>
                        <a:pt x="1756" y="3975"/>
                        <a:pt x="1813" y="3527"/>
                      </a:cubicBezTo>
                      <a:lnTo>
                        <a:pt x="5014" y="3527"/>
                      </a:lnTo>
                      <a:cubicBezTo>
                        <a:pt x="5045" y="3775"/>
                        <a:pt x="5176" y="3991"/>
                        <a:pt x="5365" y="4135"/>
                      </a:cubicBezTo>
                      <a:lnTo>
                        <a:pt x="4091" y="5311"/>
                      </a:lnTo>
                      <a:cubicBezTo>
                        <a:pt x="3924" y="5125"/>
                        <a:pt x="3683" y="5006"/>
                        <a:pt x="3413" y="5006"/>
                      </a:cubicBezTo>
                      <a:cubicBezTo>
                        <a:pt x="2911" y="5006"/>
                        <a:pt x="2503" y="5415"/>
                        <a:pt x="2503" y="5916"/>
                      </a:cubicBezTo>
                      <a:cubicBezTo>
                        <a:pt x="2503" y="6418"/>
                        <a:pt x="2911" y="6827"/>
                        <a:pt x="3413" y="6827"/>
                      </a:cubicBezTo>
                      <a:cubicBezTo>
                        <a:pt x="3915" y="6827"/>
                        <a:pt x="4324" y="6418"/>
                        <a:pt x="4324" y="5916"/>
                      </a:cubicBezTo>
                      <a:cubicBezTo>
                        <a:pt x="4324" y="5766"/>
                        <a:pt x="4286" y="5625"/>
                        <a:pt x="4222" y="5500"/>
                      </a:cubicBezTo>
                      <a:lnTo>
                        <a:pt x="5571" y="4255"/>
                      </a:lnTo>
                      <a:cubicBezTo>
                        <a:pt x="5677" y="4299"/>
                        <a:pt x="5794" y="4324"/>
                        <a:pt x="5916" y="4324"/>
                      </a:cubicBezTo>
                      <a:cubicBezTo>
                        <a:pt x="6418" y="4324"/>
                        <a:pt x="6827" y="3915"/>
                        <a:pt x="6827" y="3413"/>
                      </a:cubicBezTo>
                      <a:cubicBezTo>
                        <a:pt x="6827" y="2911"/>
                        <a:pt x="6418" y="2503"/>
                        <a:pt x="5916" y="25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F562BAFC-D92C-4504-9190-F0ED4E713E54}"/>
                  </a:ext>
                </a:extLst>
              </p:cNvPr>
              <p:cNvGrpSpPr/>
              <p:nvPr/>
            </p:nvGrpSpPr>
            <p:grpSpPr>
              <a:xfrm>
                <a:off x="3016290" y="3665828"/>
                <a:ext cx="1830034" cy="1224023"/>
                <a:chOff x="3016290" y="3665828"/>
                <a:chExt cx="1830034" cy="1224023"/>
              </a:xfrm>
            </p:grpSpPr>
            <p:sp>
              <p:nvSpPr>
                <p:cNvPr id="10" name="平行四邊形 9">
                  <a:extLst>
                    <a:ext uri="{FF2B5EF4-FFF2-40B4-BE49-F238E27FC236}">
                      <a16:creationId xmlns:a16="http://schemas.microsoft.com/office/drawing/2014/main" id="{CE5A58C2-3368-47EC-A4A2-9D0D2222BD7D}"/>
                    </a:ext>
                  </a:extLst>
                </p:cNvPr>
                <p:cNvSpPr/>
                <p:nvPr/>
              </p:nvSpPr>
              <p:spPr>
                <a:xfrm>
                  <a:off x="3016290" y="3665828"/>
                  <a:ext cx="1830034" cy="1224023"/>
                </a:xfrm>
                <a:prstGeom prst="parallelogram">
                  <a:avLst>
                    <a:gd name="adj" fmla="val 17593"/>
                  </a:avLst>
                </a:prstGeom>
                <a:solidFill>
                  <a:srgbClr val="4C5A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analytics_230924">
                  <a:extLst>
                    <a:ext uri="{FF2B5EF4-FFF2-40B4-BE49-F238E27FC236}">
                      <a16:creationId xmlns:a16="http://schemas.microsoft.com/office/drawing/2014/main" id="{52D27D28-486B-4632-B125-DFF7AE47B9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26709" y="3973457"/>
                  <a:ext cx="609685" cy="608764"/>
                </a:xfrm>
                <a:custGeom>
                  <a:avLst/>
                  <a:gdLst>
                    <a:gd name="T0" fmla="*/ 5916 w 6827"/>
                    <a:gd name="T1" fmla="*/ 2503 h 6827"/>
                    <a:gd name="T2" fmla="*/ 5014 w 6827"/>
                    <a:gd name="T3" fmla="*/ 3300 h 6827"/>
                    <a:gd name="T4" fmla="*/ 1813 w 6827"/>
                    <a:gd name="T5" fmla="*/ 3300 h 6827"/>
                    <a:gd name="T6" fmla="*/ 1462 w 6827"/>
                    <a:gd name="T7" fmla="*/ 2691 h 6827"/>
                    <a:gd name="T8" fmla="*/ 2736 w 6827"/>
                    <a:gd name="T9" fmla="*/ 1516 h 6827"/>
                    <a:gd name="T10" fmla="*/ 3413 w 6827"/>
                    <a:gd name="T11" fmla="*/ 1820 h 6827"/>
                    <a:gd name="T12" fmla="*/ 4324 w 6827"/>
                    <a:gd name="T13" fmla="*/ 910 h 6827"/>
                    <a:gd name="T14" fmla="*/ 3413 w 6827"/>
                    <a:gd name="T15" fmla="*/ 0 h 6827"/>
                    <a:gd name="T16" fmla="*/ 2503 w 6827"/>
                    <a:gd name="T17" fmla="*/ 910 h 6827"/>
                    <a:gd name="T18" fmla="*/ 2605 w 6827"/>
                    <a:gd name="T19" fmla="*/ 1327 h 6827"/>
                    <a:gd name="T20" fmla="*/ 1256 w 6827"/>
                    <a:gd name="T21" fmla="*/ 2572 h 6827"/>
                    <a:gd name="T22" fmla="*/ 910 w 6827"/>
                    <a:gd name="T23" fmla="*/ 2503 h 6827"/>
                    <a:gd name="T24" fmla="*/ 0 w 6827"/>
                    <a:gd name="T25" fmla="*/ 3413 h 6827"/>
                    <a:gd name="T26" fmla="*/ 910 w 6827"/>
                    <a:gd name="T27" fmla="*/ 4324 h 6827"/>
                    <a:gd name="T28" fmla="*/ 1813 w 6827"/>
                    <a:gd name="T29" fmla="*/ 3527 h 6827"/>
                    <a:gd name="T30" fmla="*/ 5014 w 6827"/>
                    <a:gd name="T31" fmla="*/ 3527 h 6827"/>
                    <a:gd name="T32" fmla="*/ 5365 w 6827"/>
                    <a:gd name="T33" fmla="*/ 4135 h 6827"/>
                    <a:gd name="T34" fmla="*/ 4091 w 6827"/>
                    <a:gd name="T35" fmla="*/ 5311 h 6827"/>
                    <a:gd name="T36" fmla="*/ 3413 w 6827"/>
                    <a:gd name="T37" fmla="*/ 5006 h 6827"/>
                    <a:gd name="T38" fmla="*/ 2503 w 6827"/>
                    <a:gd name="T39" fmla="*/ 5916 h 6827"/>
                    <a:gd name="T40" fmla="*/ 3413 w 6827"/>
                    <a:gd name="T41" fmla="*/ 6827 h 6827"/>
                    <a:gd name="T42" fmla="*/ 4324 w 6827"/>
                    <a:gd name="T43" fmla="*/ 5916 h 6827"/>
                    <a:gd name="T44" fmla="*/ 4222 w 6827"/>
                    <a:gd name="T45" fmla="*/ 5500 h 6827"/>
                    <a:gd name="T46" fmla="*/ 5571 w 6827"/>
                    <a:gd name="T47" fmla="*/ 4255 h 6827"/>
                    <a:gd name="T48" fmla="*/ 5916 w 6827"/>
                    <a:gd name="T49" fmla="*/ 4324 h 6827"/>
                    <a:gd name="T50" fmla="*/ 6827 w 6827"/>
                    <a:gd name="T51" fmla="*/ 3413 h 6827"/>
                    <a:gd name="T52" fmla="*/ 5916 w 6827"/>
                    <a:gd name="T53" fmla="*/ 2503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27" h="6827">
                      <a:moveTo>
                        <a:pt x="5916" y="2503"/>
                      </a:moveTo>
                      <a:cubicBezTo>
                        <a:pt x="5453" y="2503"/>
                        <a:pt x="5070" y="2851"/>
                        <a:pt x="5014" y="3300"/>
                      </a:cubicBezTo>
                      <a:lnTo>
                        <a:pt x="1813" y="3300"/>
                      </a:lnTo>
                      <a:cubicBezTo>
                        <a:pt x="1782" y="3052"/>
                        <a:pt x="1651" y="2836"/>
                        <a:pt x="1462" y="2691"/>
                      </a:cubicBezTo>
                      <a:lnTo>
                        <a:pt x="2736" y="1516"/>
                      </a:lnTo>
                      <a:cubicBezTo>
                        <a:pt x="2902" y="1702"/>
                        <a:pt x="3144" y="1820"/>
                        <a:pt x="3413" y="1820"/>
                      </a:cubicBezTo>
                      <a:cubicBezTo>
                        <a:pt x="3915" y="1820"/>
                        <a:pt x="4324" y="1412"/>
                        <a:pt x="4324" y="910"/>
                      </a:cubicBezTo>
                      <a:cubicBezTo>
                        <a:pt x="4324" y="408"/>
                        <a:pt x="3915" y="0"/>
                        <a:pt x="3413" y="0"/>
                      </a:cubicBezTo>
                      <a:cubicBezTo>
                        <a:pt x="2911" y="0"/>
                        <a:pt x="2503" y="408"/>
                        <a:pt x="2503" y="910"/>
                      </a:cubicBezTo>
                      <a:cubicBezTo>
                        <a:pt x="2503" y="1060"/>
                        <a:pt x="2540" y="1202"/>
                        <a:pt x="2605" y="1327"/>
                      </a:cubicBezTo>
                      <a:lnTo>
                        <a:pt x="1256" y="2572"/>
                      </a:lnTo>
                      <a:cubicBezTo>
                        <a:pt x="1149" y="2528"/>
                        <a:pt x="1033" y="2503"/>
                        <a:pt x="910" y="2503"/>
                      </a:cubicBezTo>
                      <a:cubicBezTo>
                        <a:pt x="408" y="2503"/>
                        <a:pt x="0" y="2911"/>
                        <a:pt x="0" y="3413"/>
                      </a:cubicBezTo>
                      <a:cubicBezTo>
                        <a:pt x="0" y="3915"/>
                        <a:pt x="408" y="4324"/>
                        <a:pt x="910" y="4324"/>
                      </a:cubicBezTo>
                      <a:cubicBezTo>
                        <a:pt x="1374" y="4324"/>
                        <a:pt x="1756" y="3975"/>
                        <a:pt x="1813" y="3527"/>
                      </a:cubicBezTo>
                      <a:lnTo>
                        <a:pt x="5014" y="3527"/>
                      </a:lnTo>
                      <a:cubicBezTo>
                        <a:pt x="5045" y="3775"/>
                        <a:pt x="5176" y="3991"/>
                        <a:pt x="5365" y="4135"/>
                      </a:cubicBezTo>
                      <a:lnTo>
                        <a:pt x="4091" y="5311"/>
                      </a:lnTo>
                      <a:cubicBezTo>
                        <a:pt x="3924" y="5125"/>
                        <a:pt x="3683" y="5006"/>
                        <a:pt x="3413" y="5006"/>
                      </a:cubicBezTo>
                      <a:cubicBezTo>
                        <a:pt x="2911" y="5006"/>
                        <a:pt x="2503" y="5415"/>
                        <a:pt x="2503" y="5916"/>
                      </a:cubicBezTo>
                      <a:cubicBezTo>
                        <a:pt x="2503" y="6418"/>
                        <a:pt x="2911" y="6827"/>
                        <a:pt x="3413" y="6827"/>
                      </a:cubicBezTo>
                      <a:cubicBezTo>
                        <a:pt x="3915" y="6827"/>
                        <a:pt x="4324" y="6418"/>
                        <a:pt x="4324" y="5916"/>
                      </a:cubicBezTo>
                      <a:cubicBezTo>
                        <a:pt x="4324" y="5766"/>
                        <a:pt x="4286" y="5625"/>
                        <a:pt x="4222" y="5500"/>
                      </a:cubicBezTo>
                      <a:lnTo>
                        <a:pt x="5571" y="4255"/>
                      </a:lnTo>
                      <a:cubicBezTo>
                        <a:pt x="5677" y="4299"/>
                        <a:pt x="5794" y="4324"/>
                        <a:pt x="5916" y="4324"/>
                      </a:cubicBezTo>
                      <a:cubicBezTo>
                        <a:pt x="6418" y="4324"/>
                        <a:pt x="6827" y="3915"/>
                        <a:pt x="6827" y="3413"/>
                      </a:cubicBezTo>
                      <a:cubicBezTo>
                        <a:pt x="6827" y="2911"/>
                        <a:pt x="6418" y="2503"/>
                        <a:pt x="5916" y="25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00E75916-88B9-4438-8406-FD0D19AB60CD}"/>
                  </a:ext>
                </a:extLst>
              </p:cNvPr>
              <p:cNvGrpSpPr/>
              <p:nvPr/>
            </p:nvGrpSpPr>
            <p:grpSpPr>
              <a:xfrm>
                <a:off x="2766788" y="5323675"/>
                <a:ext cx="1830034" cy="1224023"/>
                <a:chOff x="2766788" y="5323675"/>
                <a:chExt cx="1830034" cy="1224023"/>
              </a:xfrm>
            </p:grpSpPr>
            <p:sp>
              <p:nvSpPr>
                <p:cNvPr id="9" name="平行四邊形 8">
                  <a:extLst>
                    <a:ext uri="{FF2B5EF4-FFF2-40B4-BE49-F238E27FC236}">
                      <a16:creationId xmlns:a16="http://schemas.microsoft.com/office/drawing/2014/main" id="{70A14A67-C27A-428E-8304-46B387733943}"/>
                    </a:ext>
                  </a:extLst>
                </p:cNvPr>
                <p:cNvSpPr/>
                <p:nvPr/>
              </p:nvSpPr>
              <p:spPr>
                <a:xfrm>
                  <a:off x="2766788" y="5323675"/>
                  <a:ext cx="1830034" cy="1224023"/>
                </a:xfrm>
                <a:prstGeom prst="parallelogram">
                  <a:avLst>
                    <a:gd name="adj" fmla="val 17593"/>
                  </a:avLst>
                </a:prstGeom>
                <a:solidFill>
                  <a:srgbClr val="317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analytics_230924">
                  <a:extLst>
                    <a:ext uri="{FF2B5EF4-FFF2-40B4-BE49-F238E27FC236}">
                      <a16:creationId xmlns:a16="http://schemas.microsoft.com/office/drawing/2014/main" id="{264507B6-C95E-4B1C-910B-BF387A6807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13719" y="5631304"/>
                  <a:ext cx="609685" cy="608764"/>
                </a:xfrm>
                <a:custGeom>
                  <a:avLst/>
                  <a:gdLst>
                    <a:gd name="T0" fmla="*/ 5916 w 6827"/>
                    <a:gd name="T1" fmla="*/ 2503 h 6827"/>
                    <a:gd name="T2" fmla="*/ 5014 w 6827"/>
                    <a:gd name="T3" fmla="*/ 3300 h 6827"/>
                    <a:gd name="T4" fmla="*/ 1813 w 6827"/>
                    <a:gd name="T5" fmla="*/ 3300 h 6827"/>
                    <a:gd name="T6" fmla="*/ 1462 w 6827"/>
                    <a:gd name="T7" fmla="*/ 2691 h 6827"/>
                    <a:gd name="T8" fmla="*/ 2736 w 6827"/>
                    <a:gd name="T9" fmla="*/ 1516 h 6827"/>
                    <a:gd name="T10" fmla="*/ 3413 w 6827"/>
                    <a:gd name="T11" fmla="*/ 1820 h 6827"/>
                    <a:gd name="T12" fmla="*/ 4324 w 6827"/>
                    <a:gd name="T13" fmla="*/ 910 h 6827"/>
                    <a:gd name="T14" fmla="*/ 3413 w 6827"/>
                    <a:gd name="T15" fmla="*/ 0 h 6827"/>
                    <a:gd name="T16" fmla="*/ 2503 w 6827"/>
                    <a:gd name="T17" fmla="*/ 910 h 6827"/>
                    <a:gd name="T18" fmla="*/ 2605 w 6827"/>
                    <a:gd name="T19" fmla="*/ 1327 h 6827"/>
                    <a:gd name="T20" fmla="*/ 1256 w 6827"/>
                    <a:gd name="T21" fmla="*/ 2572 h 6827"/>
                    <a:gd name="T22" fmla="*/ 910 w 6827"/>
                    <a:gd name="T23" fmla="*/ 2503 h 6827"/>
                    <a:gd name="T24" fmla="*/ 0 w 6827"/>
                    <a:gd name="T25" fmla="*/ 3413 h 6827"/>
                    <a:gd name="T26" fmla="*/ 910 w 6827"/>
                    <a:gd name="T27" fmla="*/ 4324 h 6827"/>
                    <a:gd name="T28" fmla="*/ 1813 w 6827"/>
                    <a:gd name="T29" fmla="*/ 3527 h 6827"/>
                    <a:gd name="T30" fmla="*/ 5014 w 6827"/>
                    <a:gd name="T31" fmla="*/ 3527 h 6827"/>
                    <a:gd name="T32" fmla="*/ 5365 w 6827"/>
                    <a:gd name="T33" fmla="*/ 4135 h 6827"/>
                    <a:gd name="T34" fmla="*/ 4091 w 6827"/>
                    <a:gd name="T35" fmla="*/ 5311 h 6827"/>
                    <a:gd name="T36" fmla="*/ 3413 w 6827"/>
                    <a:gd name="T37" fmla="*/ 5006 h 6827"/>
                    <a:gd name="T38" fmla="*/ 2503 w 6827"/>
                    <a:gd name="T39" fmla="*/ 5916 h 6827"/>
                    <a:gd name="T40" fmla="*/ 3413 w 6827"/>
                    <a:gd name="T41" fmla="*/ 6827 h 6827"/>
                    <a:gd name="T42" fmla="*/ 4324 w 6827"/>
                    <a:gd name="T43" fmla="*/ 5916 h 6827"/>
                    <a:gd name="T44" fmla="*/ 4222 w 6827"/>
                    <a:gd name="T45" fmla="*/ 5500 h 6827"/>
                    <a:gd name="T46" fmla="*/ 5571 w 6827"/>
                    <a:gd name="T47" fmla="*/ 4255 h 6827"/>
                    <a:gd name="T48" fmla="*/ 5916 w 6827"/>
                    <a:gd name="T49" fmla="*/ 4324 h 6827"/>
                    <a:gd name="T50" fmla="*/ 6827 w 6827"/>
                    <a:gd name="T51" fmla="*/ 3413 h 6827"/>
                    <a:gd name="T52" fmla="*/ 5916 w 6827"/>
                    <a:gd name="T53" fmla="*/ 2503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27" h="6827">
                      <a:moveTo>
                        <a:pt x="5916" y="2503"/>
                      </a:moveTo>
                      <a:cubicBezTo>
                        <a:pt x="5453" y="2503"/>
                        <a:pt x="5070" y="2851"/>
                        <a:pt x="5014" y="3300"/>
                      </a:cubicBezTo>
                      <a:lnTo>
                        <a:pt x="1813" y="3300"/>
                      </a:lnTo>
                      <a:cubicBezTo>
                        <a:pt x="1782" y="3052"/>
                        <a:pt x="1651" y="2836"/>
                        <a:pt x="1462" y="2691"/>
                      </a:cubicBezTo>
                      <a:lnTo>
                        <a:pt x="2736" y="1516"/>
                      </a:lnTo>
                      <a:cubicBezTo>
                        <a:pt x="2902" y="1702"/>
                        <a:pt x="3144" y="1820"/>
                        <a:pt x="3413" y="1820"/>
                      </a:cubicBezTo>
                      <a:cubicBezTo>
                        <a:pt x="3915" y="1820"/>
                        <a:pt x="4324" y="1412"/>
                        <a:pt x="4324" y="910"/>
                      </a:cubicBezTo>
                      <a:cubicBezTo>
                        <a:pt x="4324" y="408"/>
                        <a:pt x="3915" y="0"/>
                        <a:pt x="3413" y="0"/>
                      </a:cubicBezTo>
                      <a:cubicBezTo>
                        <a:pt x="2911" y="0"/>
                        <a:pt x="2503" y="408"/>
                        <a:pt x="2503" y="910"/>
                      </a:cubicBezTo>
                      <a:cubicBezTo>
                        <a:pt x="2503" y="1060"/>
                        <a:pt x="2540" y="1202"/>
                        <a:pt x="2605" y="1327"/>
                      </a:cubicBezTo>
                      <a:lnTo>
                        <a:pt x="1256" y="2572"/>
                      </a:lnTo>
                      <a:cubicBezTo>
                        <a:pt x="1149" y="2528"/>
                        <a:pt x="1033" y="2503"/>
                        <a:pt x="910" y="2503"/>
                      </a:cubicBezTo>
                      <a:cubicBezTo>
                        <a:pt x="408" y="2503"/>
                        <a:pt x="0" y="2911"/>
                        <a:pt x="0" y="3413"/>
                      </a:cubicBezTo>
                      <a:cubicBezTo>
                        <a:pt x="0" y="3915"/>
                        <a:pt x="408" y="4324"/>
                        <a:pt x="910" y="4324"/>
                      </a:cubicBezTo>
                      <a:cubicBezTo>
                        <a:pt x="1374" y="4324"/>
                        <a:pt x="1756" y="3975"/>
                        <a:pt x="1813" y="3527"/>
                      </a:cubicBezTo>
                      <a:lnTo>
                        <a:pt x="5014" y="3527"/>
                      </a:lnTo>
                      <a:cubicBezTo>
                        <a:pt x="5045" y="3775"/>
                        <a:pt x="5176" y="3991"/>
                        <a:pt x="5365" y="4135"/>
                      </a:cubicBezTo>
                      <a:lnTo>
                        <a:pt x="4091" y="5311"/>
                      </a:lnTo>
                      <a:cubicBezTo>
                        <a:pt x="3924" y="5125"/>
                        <a:pt x="3683" y="5006"/>
                        <a:pt x="3413" y="5006"/>
                      </a:cubicBezTo>
                      <a:cubicBezTo>
                        <a:pt x="2911" y="5006"/>
                        <a:pt x="2503" y="5415"/>
                        <a:pt x="2503" y="5916"/>
                      </a:cubicBezTo>
                      <a:cubicBezTo>
                        <a:pt x="2503" y="6418"/>
                        <a:pt x="2911" y="6827"/>
                        <a:pt x="3413" y="6827"/>
                      </a:cubicBezTo>
                      <a:cubicBezTo>
                        <a:pt x="3915" y="6827"/>
                        <a:pt x="4324" y="6418"/>
                        <a:pt x="4324" y="5916"/>
                      </a:cubicBezTo>
                      <a:cubicBezTo>
                        <a:pt x="4324" y="5766"/>
                        <a:pt x="4286" y="5625"/>
                        <a:pt x="4222" y="5500"/>
                      </a:cubicBezTo>
                      <a:lnTo>
                        <a:pt x="5571" y="4255"/>
                      </a:lnTo>
                      <a:cubicBezTo>
                        <a:pt x="5677" y="4299"/>
                        <a:pt x="5794" y="4324"/>
                        <a:pt x="5916" y="4324"/>
                      </a:cubicBezTo>
                      <a:cubicBezTo>
                        <a:pt x="6418" y="4324"/>
                        <a:pt x="6827" y="3915"/>
                        <a:pt x="6827" y="3413"/>
                      </a:cubicBezTo>
                      <a:cubicBezTo>
                        <a:pt x="6827" y="2911"/>
                        <a:pt x="6418" y="2503"/>
                        <a:pt x="5916" y="25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4BC45369-7832-4BDA-9CE1-8822DCC7FF61}"/>
                </a:ext>
              </a:extLst>
            </p:cNvPr>
            <p:cNvGrpSpPr/>
            <p:nvPr/>
          </p:nvGrpSpPr>
          <p:grpSpPr>
            <a:xfrm>
              <a:off x="5394966" y="320971"/>
              <a:ext cx="3451586" cy="1247963"/>
              <a:chOff x="5394966" y="320971"/>
              <a:chExt cx="3451586" cy="1247963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BBA72157-6D00-43D0-812B-BDA4C4A8A214}"/>
                  </a:ext>
                </a:extLst>
              </p:cNvPr>
              <p:cNvGrpSpPr/>
              <p:nvPr/>
            </p:nvGrpSpPr>
            <p:grpSpPr>
              <a:xfrm>
                <a:off x="5394967" y="320971"/>
                <a:ext cx="789440" cy="860160"/>
                <a:chOff x="400708" y="3186164"/>
                <a:chExt cx="789440" cy="860160"/>
              </a:xfrm>
            </p:grpSpPr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0A277EC3-EC6D-445A-850E-DE1F009A8032}"/>
                    </a:ext>
                  </a:extLst>
                </p:cNvPr>
                <p:cNvSpPr txBox="1"/>
                <p:nvPr/>
              </p:nvSpPr>
              <p:spPr>
                <a:xfrm>
                  <a:off x="400708" y="3186164"/>
                  <a:ext cx="33695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4400" b="1" dirty="0">
                      <a:solidFill>
                        <a:srgbClr val="D6C88B"/>
                      </a:solidFill>
                      <a:latin typeface="Bahnschrift Condensed" panose="020B0502040204020203" pitchFamily="34" charset="0"/>
                    </a:rPr>
                    <a:t>/</a:t>
                  </a:r>
                  <a:endParaRPr lang="zh-TW" altLang="en-US" sz="4400" b="1" dirty="0">
                    <a:solidFill>
                      <a:srgbClr val="D6C88B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B7C32CE9-DE79-4032-B893-6ECB0FCB931E}"/>
                    </a:ext>
                  </a:extLst>
                </p:cNvPr>
                <p:cNvSpPr/>
                <p:nvPr/>
              </p:nvSpPr>
              <p:spPr>
                <a:xfrm>
                  <a:off x="585495" y="3215327"/>
                  <a:ext cx="60465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4800" b="1" dirty="0">
                      <a:solidFill>
                        <a:srgbClr val="D6C88B"/>
                      </a:solidFill>
                      <a:latin typeface="Bahnschrift Condensed" panose="020B0502040204020203" pitchFamily="34" charset="0"/>
                    </a:rPr>
                    <a:t>01</a:t>
                  </a:r>
                  <a:endParaRPr lang="zh-TW" altLang="en-US" sz="900" dirty="0">
                    <a:solidFill>
                      <a:srgbClr val="D6C88B"/>
                    </a:solidFill>
                  </a:endParaRPr>
                </a:p>
              </p:txBody>
            </p:sp>
          </p:grp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22385BD-CD73-4AF5-BDFE-4BA42E8779DE}"/>
                  </a:ext>
                </a:extLst>
              </p:cNvPr>
              <p:cNvSpPr txBox="1"/>
              <p:nvPr/>
            </p:nvSpPr>
            <p:spPr>
              <a:xfrm>
                <a:off x="5394966" y="1045714"/>
                <a:ext cx="3451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tellus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lorem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tristique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non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posuere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justo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magna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quis</a:t>
                </a:r>
                <a:endParaRPr lang="zh-TW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A818196B-A182-4AE3-94D3-E72A61F205EC}"/>
                </a:ext>
              </a:extLst>
            </p:cNvPr>
            <p:cNvGrpSpPr/>
            <p:nvPr/>
          </p:nvGrpSpPr>
          <p:grpSpPr>
            <a:xfrm>
              <a:off x="5120645" y="2018427"/>
              <a:ext cx="3451586" cy="1247963"/>
              <a:chOff x="5394966" y="320971"/>
              <a:chExt cx="3451586" cy="1247963"/>
            </a:xfrm>
          </p:grpSpPr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8068C4AA-7820-43D3-B255-18201A89C9E7}"/>
                  </a:ext>
                </a:extLst>
              </p:cNvPr>
              <p:cNvGrpSpPr/>
              <p:nvPr/>
            </p:nvGrpSpPr>
            <p:grpSpPr>
              <a:xfrm>
                <a:off x="5394967" y="320971"/>
                <a:ext cx="871193" cy="860160"/>
                <a:chOff x="400708" y="3186164"/>
                <a:chExt cx="871193" cy="860160"/>
              </a:xfrm>
            </p:grpSpPr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14BAE095-ADA3-49A9-AFC1-50CD45A1C509}"/>
                    </a:ext>
                  </a:extLst>
                </p:cNvPr>
                <p:cNvSpPr txBox="1"/>
                <p:nvPr/>
              </p:nvSpPr>
              <p:spPr>
                <a:xfrm>
                  <a:off x="400708" y="3186164"/>
                  <a:ext cx="33695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4400" b="1" dirty="0">
                      <a:solidFill>
                        <a:srgbClr val="D66E49"/>
                      </a:solidFill>
                      <a:latin typeface="Bahnschrift Condensed" panose="020B0502040204020203" pitchFamily="34" charset="0"/>
                    </a:rPr>
                    <a:t>/</a:t>
                  </a:r>
                  <a:endParaRPr lang="zh-TW" altLang="en-US" sz="4400" b="1" dirty="0">
                    <a:solidFill>
                      <a:srgbClr val="D66E49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6BEFAB2E-549E-41D2-AEB0-403AACFF26BC}"/>
                    </a:ext>
                  </a:extLst>
                </p:cNvPr>
                <p:cNvSpPr/>
                <p:nvPr/>
              </p:nvSpPr>
              <p:spPr>
                <a:xfrm>
                  <a:off x="585495" y="3215327"/>
                  <a:ext cx="68640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4800" b="1" dirty="0">
                      <a:solidFill>
                        <a:srgbClr val="D66E49"/>
                      </a:solidFill>
                      <a:latin typeface="Bahnschrift Condensed" panose="020B0502040204020203" pitchFamily="34" charset="0"/>
                    </a:rPr>
                    <a:t>02</a:t>
                  </a:r>
                  <a:endParaRPr lang="zh-TW" altLang="en-US" sz="900" dirty="0">
                    <a:solidFill>
                      <a:srgbClr val="D66E49"/>
                    </a:solidFill>
                  </a:endParaRPr>
                </a:p>
              </p:txBody>
            </p:sp>
          </p:grpSp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8384742-44ED-4FC6-82AE-4CDF003C89DD}"/>
                  </a:ext>
                </a:extLst>
              </p:cNvPr>
              <p:cNvSpPr txBox="1"/>
              <p:nvPr/>
            </p:nvSpPr>
            <p:spPr>
              <a:xfrm>
                <a:off x="5394966" y="1045714"/>
                <a:ext cx="3451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tellus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lorem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tristique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non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posuere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justo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magna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quis</a:t>
                </a:r>
                <a:endParaRPr lang="zh-TW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F1FFB28C-F210-46DD-9006-D42D1369C852}"/>
                </a:ext>
              </a:extLst>
            </p:cNvPr>
            <p:cNvGrpSpPr/>
            <p:nvPr/>
          </p:nvGrpSpPr>
          <p:grpSpPr>
            <a:xfrm>
              <a:off x="4846323" y="3703578"/>
              <a:ext cx="3451586" cy="1247963"/>
              <a:chOff x="5394966" y="320971"/>
              <a:chExt cx="3451586" cy="124796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E9D29D0D-B0A5-4075-A57E-ED7DF70EB4D6}"/>
                  </a:ext>
                </a:extLst>
              </p:cNvPr>
              <p:cNvGrpSpPr/>
              <p:nvPr/>
            </p:nvGrpSpPr>
            <p:grpSpPr>
              <a:xfrm>
                <a:off x="5394967" y="320971"/>
                <a:ext cx="867987" cy="860160"/>
                <a:chOff x="400708" y="3186164"/>
                <a:chExt cx="867987" cy="860160"/>
              </a:xfrm>
            </p:grpSpPr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BD34516A-5FE2-4737-ADD7-3B26A514A4F4}"/>
                    </a:ext>
                  </a:extLst>
                </p:cNvPr>
                <p:cNvSpPr txBox="1"/>
                <p:nvPr/>
              </p:nvSpPr>
              <p:spPr>
                <a:xfrm>
                  <a:off x="400708" y="3186164"/>
                  <a:ext cx="33695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4400" b="1" dirty="0">
                      <a:solidFill>
                        <a:srgbClr val="4C5A75"/>
                      </a:solidFill>
                      <a:latin typeface="Bahnschrift Condensed" panose="020B0502040204020203" pitchFamily="34" charset="0"/>
                    </a:rPr>
                    <a:t>/</a:t>
                  </a:r>
                  <a:endParaRPr lang="zh-TW" altLang="en-US" sz="4400" b="1" dirty="0">
                    <a:solidFill>
                      <a:srgbClr val="4C5A75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4896B1EF-0171-4A02-B125-FF5A51F2E775}"/>
                    </a:ext>
                  </a:extLst>
                </p:cNvPr>
                <p:cNvSpPr/>
                <p:nvPr/>
              </p:nvSpPr>
              <p:spPr>
                <a:xfrm>
                  <a:off x="585495" y="3215327"/>
                  <a:ext cx="68320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4800" b="1" dirty="0">
                      <a:solidFill>
                        <a:srgbClr val="4C5A75"/>
                      </a:solidFill>
                      <a:latin typeface="Bahnschrift Condensed" panose="020B0502040204020203" pitchFamily="34" charset="0"/>
                    </a:rPr>
                    <a:t>03</a:t>
                  </a:r>
                  <a:endParaRPr lang="zh-TW" altLang="en-US" sz="900" dirty="0">
                    <a:solidFill>
                      <a:srgbClr val="4C5A75"/>
                    </a:solidFill>
                  </a:endParaRPr>
                </a:p>
              </p:txBody>
            </p:sp>
          </p:grp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2048ABC-E45C-401A-9532-EEC71D903250}"/>
                  </a:ext>
                </a:extLst>
              </p:cNvPr>
              <p:cNvSpPr txBox="1"/>
              <p:nvPr/>
            </p:nvSpPr>
            <p:spPr>
              <a:xfrm>
                <a:off x="5394966" y="1045714"/>
                <a:ext cx="3451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tellus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lorem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tristique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non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posuere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justo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magna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quis</a:t>
                </a:r>
                <a:endParaRPr lang="zh-TW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9526612F-7088-468A-A935-40C906697E08}"/>
                </a:ext>
              </a:extLst>
            </p:cNvPr>
            <p:cNvGrpSpPr/>
            <p:nvPr/>
          </p:nvGrpSpPr>
          <p:grpSpPr>
            <a:xfrm>
              <a:off x="4596822" y="5310181"/>
              <a:ext cx="3451586" cy="1247963"/>
              <a:chOff x="5394966" y="320971"/>
              <a:chExt cx="3451586" cy="1247963"/>
            </a:xfrm>
          </p:grpSpPr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8A538496-BB87-40F0-8D97-DBA8B49E29A7}"/>
                  </a:ext>
                </a:extLst>
              </p:cNvPr>
              <p:cNvGrpSpPr/>
              <p:nvPr/>
            </p:nvGrpSpPr>
            <p:grpSpPr>
              <a:xfrm>
                <a:off x="5394967" y="320971"/>
                <a:ext cx="890429" cy="860160"/>
                <a:chOff x="400708" y="3186164"/>
                <a:chExt cx="890429" cy="860160"/>
              </a:xfrm>
            </p:grpSpPr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A26A7A62-D476-4D2F-8CF5-170C08E27204}"/>
                    </a:ext>
                  </a:extLst>
                </p:cNvPr>
                <p:cNvSpPr txBox="1"/>
                <p:nvPr/>
              </p:nvSpPr>
              <p:spPr>
                <a:xfrm>
                  <a:off x="400708" y="3186164"/>
                  <a:ext cx="33695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4400" b="1" dirty="0">
                      <a:solidFill>
                        <a:srgbClr val="31778E"/>
                      </a:solidFill>
                      <a:latin typeface="Bahnschrift Condensed" panose="020B0502040204020203" pitchFamily="34" charset="0"/>
                    </a:rPr>
                    <a:t>/</a:t>
                  </a:r>
                  <a:endParaRPr lang="zh-TW" altLang="en-US" sz="4400" b="1" dirty="0">
                    <a:solidFill>
                      <a:srgbClr val="31778E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9DF7A00-ED81-45E7-BE40-615538535842}"/>
                    </a:ext>
                  </a:extLst>
                </p:cNvPr>
                <p:cNvSpPr/>
                <p:nvPr/>
              </p:nvSpPr>
              <p:spPr>
                <a:xfrm>
                  <a:off x="585495" y="3215327"/>
                  <a:ext cx="7056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4800" b="1" dirty="0">
                      <a:solidFill>
                        <a:srgbClr val="31778E"/>
                      </a:solidFill>
                      <a:latin typeface="Bahnschrift Condensed" panose="020B0502040204020203" pitchFamily="34" charset="0"/>
                    </a:rPr>
                    <a:t>04</a:t>
                  </a:r>
                  <a:endParaRPr lang="zh-TW" altLang="en-US" sz="900" dirty="0">
                    <a:solidFill>
                      <a:srgbClr val="31778E"/>
                    </a:solidFill>
                  </a:endParaRPr>
                </a:p>
              </p:txBody>
            </p:sp>
          </p:grp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3A102CC-9840-4E87-8503-C654FF7F64D0}"/>
                  </a:ext>
                </a:extLst>
              </p:cNvPr>
              <p:cNvSpPr txBox="1"/>
              <p:nvPr/>
            </p:nvSpPr>
            <p:spPr>
              <a:xfrm>
                <a:off x="5394966" y="1045714"/>
                <a:ext cx="3451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tellus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lorem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tristique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non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posuere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justo</a:t>
                </a:r>
                <a:r>
                  <a:rPr lang="en-US" altLang="zh-TW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magna </a:t>
                </a:r>
                <a:r>
                  <a:rPr lang="en-US" altLang="zh-TW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quis</a:t>
                </a:r>
                <a:endParaRPr lang="zh-TW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AD1BFF35-BD11-4C55-A437-E2504D650070}"/>
              </a:ext>
            </a:extLst>
          </p:cNvPr>
          <p:cNvSpPr/>
          <p:nvPr/>
        </p:nvSpPr>
        <p:spPr>
          <a:xfrm>
            <a:off x="458386" y="455172"/>
            <a:ext cx="2141933" cy="2469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Section </a:t>
            </a: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Header</a:t>
            </a: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Here</a:t>
            </a:r>
            <a:endParaRPr lang="zh-TW" altLang="en-US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66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邊形 1">
            <a:extLst>
              <a:ext uri="{FF2B5EF4-FFF2-40B4-BE49-F238E27FC236}">
                <a16:creationId xmlns:a16="http://schemas.microsoft.com/office/drawing/2014/main" id="{697D1EDA-3323-44F5-B30B-B27281CB951C}"/>
              </a:ext>
            </a:extLst>
          </p:cNvPr>
          <p:cNvSpPr>
            <a:spLocks/>
          </p:cNvSpPr>
          <p:nvPr/>
        </p:nvSpPr>
        <p:spPr>
          <a:xfrm>
            <a:off x="0" y="292510"/>
            <a:ext cx="4689359" cy="3136490"/>
          </a:xfrm>
          <a:prstGeom prst="parallelogram">
            <a:avLst>
              <a:gd name="adj" fmla="val 17593"/>
            </a:avLst>
          </a:prstGeom>
          <a:blipFill>
            <a:blip r:embed="rId2"/>
            <a:stretch>
              <a:fillRect l="-16915" t="-64232" r="-169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平行四邊形 4">
            <a:extLst>
              <a:ext uri="{FF2B5EF4-FFF2-40B4-BE49-F238E27FC236}">
                <a16:creationId xmlns:a16="http://schemas.microsoft.com/office/drawing/2014/main" id="{1963AC39-E778-45E8-92BF-5EFF4644695B}"/>
              </a:ext>
            </a:extLst>
          </p:cNvPr>
          <p:cNvSpPr>
            <a:spLocks/>
          </p:cNvSpPr>
          <p:nvPr/>
        </p:nvSpPr>
        <p:spPr>
          <a:xfrm>
            <a:off x="4248838" y="292510"/>
            <a:ext cx="4689359" cy="3136490"/>
          </a:xfrm>
          <a:prstGeom prst="parallelogram">
            <a:avLst>
              <a:gd name="adj" fmla="val 17593"/>
            </a:avLst>
          </a:prstGeom>
          <a:solidFill>
            <a:srgbClr val="4C5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平行四邊形 7">
            <a:extLst>
              <a:ext uri="{FF2B5EF4-FFF2-40B4-BE49-F238E27FC236}">
                <a16:creationId xmlns:a16="http://schemas.microsoft.com/office/drawing/2014/main" id="{F1AC27A3-230D-4957-B66B-BCD7E43B5DA7}"/>
              </a:ext>
            </a:extLst>
          </p:cNvPr>
          <p:cNvSpPr>
            <a:spLocks/>
          </p:cNvSpPr>
          <p:nvPr/>
        </p:nvSpPr>
        <p:spPr>
          <a:xfrm>
            <a:off x="205803" y="3513165"/>
            <a:ext cx="4689359" cy="3136490"/>
          </a:xfrm>
          <a:prstGeom prst="parallelogram">
            <a:avLst>
              <a:gd name="adj" fmla="val 17593"/>
            </a:avLst>
          </a:prstGeom>
          <a:solidFill>
            <a:srgbClr val="4C5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平行四邊形 8">
            <a:extLst>
              <a:ext uri="{FF2B5EF4-FFF2-40B4-BE49-F238E27FC236}">
                <a16:creationId xmlns:a16="http://schemas.microsoft.com/office/drawing/2014/main" id="{988995DB-0E7F-4241-96C3-058DDF6597B4}"/>
              </a:ext>
            </a:extLst>
          </p:cNvPr>
          <p:cNvSpPr>
            <a:spLocks/>
          </p:cNvSpPr>
          <p:nvPr/>
        </p:nvSpPr>
        <p:spPr>
          <a:xfrm>
            <a:off x="4454641" y="3513165"/>
            <a:ext cx="4689359" cy="3136490"/>
          </a:xfrm>
          <a:prstGeom prst="parallelogram">
            <a:avLst>
              <a:gd name="adj" fmla="val 17593"/>
            </a:avLst>
          </a:prstGeom>
          <a:blipFill>
            <a:blip r:embed="rId3"/>
            <a:stretch>
              <a:fillRect l="-16915" t="-48589" r="-16915" b="-15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5ECF74-FE0A-42BB-A23D-14EC25DFE09E}"/>
              </a:ext>
            </a:extLst>
          </p:cNvPr>
          <p:cNvSpPr txBox="1"/>
          <p:nvPr/>
        </p:nvSpPr>
        <p:spPr>
          <a:xfrm>
            <a:off x="4689359" y="803991"/>
            <a:ext cx="3783309" cy="211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>
                <a:solidFill>
                  <a:schemeClr val="bg1"/>
                </a:solidFill>
              </a:rPr>
              <a:t>Aenean</a:t>
            </a:r>
            <a:r>
              <a:rPr lang="en-US" altLang="zh-TW" dirty="0">
                <a:solidFill>
                  <a:schemeClr val="bg1"/>
                </a:solidFill>
              </a:rPr>
              <a:t> fermentum sed ex sit </a:t>
            </a:r>
            <a:r>
              <a:rPr lang="en-US" altLang="zh-TW" dirty="0" err="1">
                <a:solidFill>
                  <a:schemeClr val="bg1"/>
                </a:solidFill>
              </a:rPr>
              <a:t>amet</a:t>
            </a:r>
            <a:r>
              <a:rPr lang="en-US" altLang="zh-TW" dirty="0">
                <a:solidFill>
                  <a:schemeClr val="bg1"/>
                </a:solidFill>
              </a:rPr>
              <a:t> dictum. Nunc </a:t>
            </a:r>
            <a:r>
              <a:rPr lang="en-US" altLang="zh-TW" dirty="0" err="1">
                <a:solidFill>
                  <a:schemeClr val="bg1"/>
                </a:solidFill>
              </a:rPr>
              <a:t>lobortis</a:t>
            </a:r>
            <a:r>
              <a:rPr lang="en-US" altLang="zh-TW" dirty="0">
                <a:solidFill>
                  <a:schemeClr val="bg1"/>
                </a:solidFill>
              </a:rPr>
              <a:t> convallis </a:t>
            </a:r>
            <a:r>
              <a:rPr lang="en-US" altLang="zh-TW" dirty="0" err="1">
                <a:solidFill>
                  <a:schemeClr val="bg1"/>
                </a:solidFill>
              </a:rPr>
              <a:t>fbus</a:t>
            </a:r>
            <a:r>
              <a:rPr lang="en-US" altLang="zh-TW" dirty="0">
                <a:solidFill>
                  <a:schemeClr val="bg1"/>
                </a:solidFill>
              </a:rPr>
              <a:t>. Ut </a:t>
            </a:r>
            <a:r>
              <a:rPr lang="en-US" altLang="zh-TW" dirty="0" err="1">
                <a:solidFill>
                  <a:schemeClr val="bg1"/>
                </a:solidFill>
              </a:rPr>
              <a:t>ut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orci</a:t>
            </a:r>
            <a:r>
              <a:rPr lang="en-US" altLang="zh-TW" dirty="0">
                <a:solidFill>
                  <a:schemeClr val="bg1"/>
                </a:solidFill>
              </a:rPr>
              <a:t> non ante </a:t>
            </a:r>
            <a:r>
              <a:rPr lang="en-US" altLang="zh-TW" dirty="0" err="1">
                <a:solidFill>
                  <a:schemeClr val="bg1"/>
                </a:solidFill>
              </a:rPr>
              <a:t>uismod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ultricies</a:t>
            </a:r>
            <a:r>
              <a:rPr lang="en-US" altLang="zh-TW" dirty="0">
                <a:solidFill>
                  <a:schemeClr val="bg1"/>
                </a:solidFill>
              </a:rPr>
              <a:t>. In tempus </a:t>
            </a:r>
            <a:r>
              <a:rPr lang="en-US" altLang="zh-TW" dirty="0" err="1">
                <a:solidFill>
                  <a:schemeClr val="bg1"/>
                </a:solidFill>
              </a:rPr>
              <a:t>erat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nec</a:t>
            </a:r>
            <a:r>
              <a:rPr lang="en-US" altLang="zh-TW" dirty="0">
                <a:solidFill>
                  <a:schemeClr val="bg1"/>
                </a:solidFill>
              </a:rPr>
              <a:t> ante </a:t>
            </a:r>
            <a:r>
              <a:rPr lang="en-US" altLang="zh-TW" dirty="0" err="1">
                <a:solidFill>
                  <a:schemeClr val="bg1"/>
                </a:solidFill>
              </a:rPr>
              <a:t>lobortis</a:t>
            </a:r>
            <a:r>
              <a:rPr lang="en-US" altLang="zh-TW" dirty="0">
                <a:solidFill>
                  <a:schemeClr val="bg1"/>
                </a:solidFill>
              </a:rPr>
              <a:t>, </a:t>
            </a:r>
            <a:r>
              <a:rPr lang="en-US" altLang="zh-TW" dirty="0" err="1">
                <a:solidFill>
                  <a:schemeClr val="bg1"/>
                </a:solidFill>
              </a:rPr>
              <a:t>eget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malesuada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risus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fringilla</a:t>
            </a:r>
            <a:r>
              <a:rPr lang="en-US" altLang="zh-TW" dirty="0">
                <a:solidFill>
                  <a:schemeClr val="bg1"/>
                </a:solidFill>
              </a:rPr>
              <a:t>. 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3D70945-9E1F-4512-8CA0-6709F4956173}"/>
              </a:ext>
            </a:extLst>
          </p:cNvPr>
          <p:cNvSpPr txBox="1"/>
          <p:nvPr/>
        </p:nvSpPr>
        <p:spPr>
          <a:xfrm>
            <a:off x="671332" y="4024646"/>
            <a:ext cx="3783309" cy="211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>
                <a:solidFill>
                  <a:schemeClr val="bg1"/>
                </a:solidFill>
              </a:rPr>
              <a:t>Aenean</a:t>
            </a:r>
            <a:r>
              <a:rPr lang="en-US" altLang="zh-TW" dirty="0">
                <a:solidFill>
                  <a:schemeClr val="bg1"/>
                </a:solidFill>
              </a:rPr>
              <a:t> fermentum sed ex sit </a:t>
            </a:r>
            <a:r>
              <a:rPr lang="en-US" altLang="zh-TW" dirty="0" err="1">
                <a:solidFill>
                  <a:schemeClr val="bg1"/>
                </a:solidFill>
              </a:rPr>
              <a:t>amet</a:t>
            </a:r>
            <a:r>
              <a:rPr lang="en-US" altLang="zh-TW" dirty="0">
                <a:solidFill>
                  <a:schemeClr val="bg1"/>
                </a:solidFill>
              </a:rPr>
              <a:t> dictum. Nunc </a:t>
            </a:r>
            <a:r>
              <a:rPr lang="en-US" altLang="zh-TW" dirty="0" err="1">
                <a:solidFill>
                  <a:schemeClr val="bg1"/>
                </a:solidFill>
              </a:rPr>
              <a:t>lobortis</a:t>
            </a:r>
            <a:r>
              <a:rPr lang="en-US" altLang="zh-TW" dirty="0">
                <a:solidFill>
                  <a:schemeClr val="bg1"/>
                </a:solidFill>
              </a:rPr>
              <a:t> convallis </a:t>
            </a:r>
            <a:r>
              <a:rPr lang="en-US" altLang="zh-TW" dirty="0" err="1">
                <a:solidFill>
                  <a:schemeClr val="bg1"/>
                </a:solidFill>
              </a:rPr>
              <a:t>fbus</a:t>
            </a:r>
            <a:r>
              <a:rPr lang="en-US" altLang="zh-TW" dirty="0">
                <a:solidFill>
                  <a:schemeClr val="bg1"/>
                </a:solidFill>
              </a:rPr>
              <a:t>. Ut </a:t>
            </a:r>
            <a:r>
              <a:rPr lang="en-US" altLang="zh-TW" dirty="0" err="1">
                <a:solidFill>
                  <a:schemeClr val="bg1"/>
                </a:solidFill>
              </a:rPr>
              <a:t>ut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orci</a:t>
            </a:r>
            <a:r>
              <a:rPr lang="en-US" altLang="zh-TW" dirty="0">
                <a:solidFill>
                  <a:schemeClr val="bg1"/>
                </a:solidFill>
              </a:rPr>
              <a:t> non ante </a:t>
            </a:r>
            <a:r>
              <a:rPr lang="en-US" altLang="zh-TW" dirty="0" err="1">
                <a:solidFill>
                  <a:schemeClr val="bg1"/>
                </a:solidFill>
              </a:rPr>
              <a:t>uismod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ultricies</a:t>
            </a:r>
            <a:r>
              <a:rPr lang="en-US" altLang="zh-TW" dirty="0">
                <a:solidFill>
                  <a:schemeClr val="bg1"/>
                </a:solidFill>
              </a:rPr>
              <a:t>. In tempus </a:t>
            </a:r>
            <a:r>
              <a:rPr lang="en-US" altLang="zh-TW" dirty="0" err="1">
                <a:solidFill>
                  <a:schemeClr val="bg1"/>
                </a:solidFill>
              </a:rPr>
              <a:t>erat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nec</a:t>
            </a:r>
            <a:r>
              <a:rPr lang="en-US" altLang="zh-TW" dirty="0">
                <a:solidFill>
                  <a:schemeClr val="bg1"/>
                </a:solidFill>
              </a:rPr>
              <a:t> ante </a:t>
            </a:r>
            <a:r>
              <a:rPr lang="en-US" altLang="zh-TW" dirty="0" err="1">
                <a:solidFill>
                  <a:schemeClr val="bg1"/>
                </a:solidFill>
              </a:rPr>
              <a:t>lobortis</a:t>
            </a:r>
            <a:r>
              <a:rPr lang="en-US" altLang="zh-TW" dirty="0">
                <a:solidFill>
                  <a:schemeClr val="bg1"/>
                </a:solidFill>
              </a:rPr>
              <a:t>, </a:t>
            </a:r>
            <a:r>
              <a:rPr lang="en-US" altLang="zh-TW" dirty="0" err="1">
                <a:solidFill>
                  <a:schemeClr val="bg1"/>
                </a:solidFill>
              </a:rPr>
              <a:t>eget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malesuada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risus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err="1">
                <a:solidFill>
                  <a:schemeClr val="bg1"/>
                </a:solidFill>
              </a:rPr>
              <a:t>fringilla</a:t>
            </a:r>
            <a:r>
              <a:rPr lang="en-US" altLang="zh-TW" dirty="0">
                <a:solidFill>
                  <a:schemeClr val="bg1"/>
                </a:solidFill>
              </a:rPr>
              <a:t>. 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2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812B372B-6EF6-452E-A7D2-B183D412B7EC}"/>
              </a:ext>
            </a:extLst>
          </p:cNvPr>
          <p:cNvGrpSpPr/>
          <p:nvPr/>
        </p:nvGrpSpPr>
        <p:grpSpPr>
          <a:xfrm>
            <a:off x="0" y="2418080"/>
            <a:ext cx="5455920" cy="3119120"/>
            <a:chOff x="0" y="2204720"/>
            <a:chExt cx="5455920" cy="311912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AB27D4C-A8F3-4A79-9EB7-FC2CADA44D18}"/>
                </a:ext>
              </a:extLst>
            </p:cNvPr>
            <p:cNvSpPr/>
            <p:nvPr/>
          </p:nvSpPr>
          <p:spPr>
            <a:xfrm>
              <a:off x="0" y="2204720"/>
              <a:ext cx="5455920" cy="3119120"/>
            </a:xfrm>
            <a:prstGeom prst="rect">
              <a:avLst/>
            </a:prstGeom>
            <a:solidFill>
              <a:srgbClr val="4C5A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9782F5D-FD3B-4350-B764-C113DDF478B1}"/>
                </a:ext>
              </a:extLst>
            </p:cNvPr>
            <p:cNvSpPr txBox="1"/>
            <p:nvPr/>
          </p:nvSpPr>
          <p:spPr>
            <a:xfrm>
              <a:off x="203200" y="3015585"/>
              <a:ext cx="330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AND YOU SLOGAN HERE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5E5DCDC-450A-4E65-969E-4A24DD8CAFDB}"/>
                </a:ext>
              </a:extLst>
            </p:cNvPr>
            <p:cNvSpPr/>
            <p:nvPr/>
          </p:nvSpPr>
          <p:spPr>
            <a:xfrm>
              <a:off x="638586" y="3611737"/>
              <a:ext cx="24374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 err="1">
                  <a:solidFill>
                    <a:schemeClr val="bg1"/>
                  </a:solidFill>
                </a:rPr>
                <a:t>Aenean</a:t>
              </a:r>
              <a:r>
                <a:rPr lang="en-US" altLang="zh-TW" dirty="0">
                  <a:solidFill>
                    <a:schemeClr val="bg1"/>
                  </a:solidFill>
                </a:rPr>
                <a:t> fermentum sed ex sit </a:t>
              </a:r>
              <a:r>
                <a:rPr lang="en-US" altLang="zh-TW" dirty="0" err="1">
                  <a:solidFill>
                    <a:schemeClr val="bg1"/>
                  </a:solidFill>
                </a:rPr>
                <a:t>amet</a:t>
              </a:r>
              <a:r>
                <a:rPr lang="en-US" altLang="zh-TW" dirty="0">
                  <a:solidFill>
                    <a:schemeClr val="bg1"/>
                  </a:solidFill>
                </a:rPr>
                <a:t> dictum</a:t>
              </a:r>
              <a:endParaRPr lang="zh-TW" altLang="en-US" dirty="0"/>
            </a:p>
          </p:txBody>
        </p:sp>
      </p:grpSp>
      <p:sp>
        <p:nvSpPr>
          <p:cNvPr id="2" name="平行四邊形 1">
            <a:extLst>
              <a:ext uri="{FF2B5EF4-FFF2-40B4-BE49-F238E27FC236}">
                <a16:creationId xmlns:a16="http://schemas.microsoft.com/office/drawing/2014/main" id="{CCB2DFDD-1DE8-4AC6-B699-3671273C8153}"/>
              </a:ext>
            </a:extLst>
          </p:cNvPr>
          <p:cNvSpPr>
            <a:spLocks/>
          </p:cNvSpPr>
          <p:nvPr/>
        </p:nvSpPr>
        <p:spPr>
          <a:xfrm>
            <a:off x="3308200" y="0"/>
            <a:ext cx="5835799" cy="6858000"/>
          </a:xfrm>
          <a:prstGeom prst="parallelogram">
            <a:avLst>
              <a:gd name="adj" fmla="val 16755"/>
            </a:avLst>
          </a:prstGeom>
          <a:blipFill>
            <a:blip r:embed="rId2"/>
            <a:stretch>
              <a:fillRect l="-17663" t="-1" r="-14217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EA6013-F464-47C1-A24B-9659E6A5E5DE}"/>
              </a:ext>
            </a:extLst>
          </p:cNvPr>
          <p:cNvSpPr/>
          <p:nvPr/>
        </p:nvSpPr>
        <p:spPr>
          <a:xfrm>
            <a:off x="203200" y="833216"/>
            <a:ext cx="3769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500" b="1" dirty="0">
                <a:solidFill>
                  <a:srgbClr val="4C5A75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r>
              <a:rPr lang="zh-TW" altLang="en-US" sz="5500" b="1" dirty="0">
                <a:solidFill>
                  <a:srgbClr val="4C5A75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endParaRPr lang="en-US" altLang="zh-TW" sz="5500" b="1" dirty="0">
              <a:solidFill>
                <a:srgbClr val="4C5A75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79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A868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136</Words>
  <Application>Microsoft Office PowerPoint</Application>
  <PresentationFormat>如螢幕大小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Meiryo UI</vt:lpstr>
      <vt:lpstr>Arial</vt:lpstr>
      <vt:lpstr>Bahnschrift Condensed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39</cp:revision>
  <dcterms:created xsi:type="dcterms:W3CDTF">2019-12-25T08:29:53Z</dcterms:created>
  <dcterms:modified xsi:type="dcterms:W3CDTF">2021-02-26T11:49:12Z</dcterms:modified>
</cp:coreProperties>
</file>