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9" r:id="rId3"/>
    <p:sldId id="300" r:id="rId4"/>
    <p:sldId id="30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019"/>
    <a:srgbClr val="AE5027"/>
    <a:srgbClr val="774019"/>
    <a:srgbClr val="E5D8BA"/>
    <a:srgbClr val="F3ECDE"/>
    <a:srgbClr val="E1A95E"/>
    <a:srgbClr val="D57B2C"/>
    <a:srgbClr val="6A868F"/>
    <a:srgbClr val="4C5A75"/>
    <a:srgbClr val="D6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80" autoAdjust="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D52737A4-B156-454F-9D96-D4967E4B459C}"/>
              </a:ext>
            </a:extLst>
          </p:cNvPr>
          <p:cNvSpPr/>
          <p:nvPr/>
        </p:nvSpPr>
        <p:spPr>
          <a:xfrm>
            <a:off x="0" y="0"/>
            <a:ext cx="5974080" cy="5923280"/>
          </a:xfrm>
          <a:custGeom>
            <a:avLst/>
            <a:gdLst>
              <a:gd name="connsiteX0" fmla="*/ 0 w 5567681"/>
              <a:gd name="connsiteY0" fmla="*/ 0 h 5775096"/>
              <a:gd name="connsiteX1" fmla="*/ 4647552 w 5567681"/>
              <a:gd name="connsiteY1" fmla="*/ 0 h 5775096"/>
              <a:gd name="connsiteX2" fmla="*/ 4782344 w 5567681"/>
              <a:gd name="connsiteY2" fmla="*/ 148309 h 5775096"/>
              <a:gd name="connsiteX3" fmla="*/ 5567681 w 5567681"/>
              <a:gd name="connsiteY3" fmla="*/ 2335935 h 5775096"/>
              <a:gd name="connsiteX4" fmla="*/ 2128520 w 5567681"/>
              <a:gd name="connsiteY4" fmla="*/ 5775096 h 5775096"/>
              <a:gd name="connsiteX5" fmla="*/ 205652 w 5567681"/>
              <a:gd name="connsiteY5" fmla="*/ 5187741 h 5775096"/>
              <a:gd name="connsiteX6" fmla="*/ 0 w 5567681"/>
              <a:gd name="connsiteY6" fmla="*/ 5033958 h 5775096"/>
              <a:gd name="connsiteX7" fmla="*/ 0 w 5567681"/>
              <a:gd name="connsiteY7" fmla="*/ 0 h 577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7681" h="5775096">
                <a:moveTo>
                  <a:pt x="0" y="0"/>
                </a:moveTo>
                <a:lnTo>
                  <a:pt x="4647552" y="0"/>
                </a:lnTo>
                <a:lnTo>
                  <a:pt x="4782344" y="148309"/>
                </a:lnTo>
                <a:cubicBezTo>
                  <a:pt x="5272961" y="742799"/>
                  <a:pt x="5567681" y="1504949"/>
                  <a:pt x="5567681" y="2335935"/>
                </a:cubicBezTo>
                <a:cubicBezTo>
                  <a:pt x="5567681" y="4235331"/>
                  <a:pt x="4027916" y="5775096"/>
                  <a:pt x="2128520" y="5775096"/>
                </a:cubicBezTo>
                <a:cubicBezTo>
                  <a:pt x="1416247" y="5775096"/>
                  <a:pt x="754546" y="5558567"/>
                  <a:pt x="205652" y="5187741"/>
                </a:cubicBezTo>
                <a:lnTo>
                  <a:pt x="0" y="503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 l="-56339" t="-9962" r="-3778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L 圖案 27">
            <a:extLst>
              <a:ext uri="{FF2B5EF4-FFF2-40B4-BE49-F238E27FC236}">
                <a16:creationId xmlns:a16="http://schemas.microsoft.com/office/drawing/2014/main" id="{B2EB30DD-3640-4B12-BCD2-624917214983}"/>
              </a:ext>
            </a:extLst>
          </p:cNvPr>
          <p:cNvSpPr/>
          <p:nvPr/>
        </p:nvSpPr>
        <p:spPr>
          <a:xfrm rot="16200000" flipH="1">
            <a:off x="8100483" y="4239009"/>
            <a:ext cx="831173" cy="828570"/>
          </a:xfrm>
          <a:prstGeom prst="corner">
            <a:avLst>
              <a:gd name="adj1" fmla="val 10118"/>
              <a:gd name="adj2" fmla="val 10209"/>
            </a:avLst>
          </a:prstGeom>
          <a:solidFill>
            <a:srgbClr val="9E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C3E22E3-F433-42D7-8CC3-ABA537C9DF72}"/>
              </a:ext>
            </a:extLst>
          </p:cNvPr>
          <p:cNvSpPr/>
          <p:nvPr/>
        </p:nvSpPr>
        <p:spPr>
          <a:xfrm>
            <a:off x="5390738" y="4391065"/>
            <a:ext cx="3320644" cy="135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srgbClr val="9E101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商業年終匯報</a:t>
            </a:r>
            <a:endParaRPr lang="en-US" altLang="zh-TW" sz="4000" b="1" dirty="0">
              <a:solidFill>
                <a:srgbClr val="9E101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3200" b="1" dirty="0">
                <a:solidFill>
                  <a:srgbClr val="9E101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PPT</a:t>
            </a:r>
            <a:r>
              <a:rPr lang="zh-TW" altLang="en-US" sz="3200" b="1" dirty="0">
                <a:solidFill>
                  <a:srgbClr val="9E101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模板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5CADA46-220F-4E49-84C7-6AEAC3CF1CA0}"/>
              </a:ext>
            </a:extLst>
          </p:cNvPr>
          <p:cNvSpPr txBox="1"/>
          <p:nvPr/>
        </p:nvSpPr>
        <p:spPr>
          <a:xfrm>
            <a:off x="5455289" y="572450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E1A95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副標題</a:t>
            </a:r>
            <a:endParaRPr lang="en-US" altLang="zh-TW" sz="1600" b="1" dirty="0">
              <a:solidFill>
                <a:srgbClr val="E1A95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542BF83-2A3F-4011-B3BD-C30AEBA7F047}"/>
              </a:ext>
            </a:extLst>
          </p:cNvPr>
          <p:cNvGrpSpPr/>
          <p:nvPr/>
        </p:nvGrpSpPr>
        <p:grpSpPr>
          <a:xfrm>
            <a:off x="7352299" y="0"/>
            <a:ext cx="1791701" cy="1584332"/>
            <a:chOff x="7352299" y="0"/>
            <a:chExt cx="1791701" cy="1584332"/>
          </a:xfrm>
        </p:grpSpPr>
        <p:sp>
          <p:nvSpPr>
            <p:cNvPr id="39" name="手繪多邊形: 圖案 38">
              <a:extLst>
                <a:ext uri="{FF2B5EF4-FFF2-40B4-BE49-F238E27FC236}">
                  <a16:creationId xmlns:a16="http://schemas.microsoft.com/office/drawing/2014/main" id="{4311BEC9-884B-4236-9EE9-3E8E3A080C08}"/>
                </a:ext>
              </a:extLst>
            </p:cNvPr>
            <p:cNvSpPr/>
            <p:nvPr/>
          </p:nvSpPr>
          <p:spPr>
            <a:xfrm>
              <a:off x="7475689" y="0"/>
              <a:ext cx="1668311" cy="1460942"/>
            </a:xfrm>
            <a:custGeom>
              <a:avLst/>
              <a:gdLst>
                <a:gd name="connsiteX0" fmla="*/ 112274 w 1668311"/>
                <a:gd name="connsiteY0" fmla="*/ 0 h 1460942"/>
                <a:gd name="connsiteX1" fmla="*/ 1668311 w 1668311"/>
                <a:gd name="connsiteY1" fmla="*/ 0 h 1460942"/>
                <a:gd name="connsiteX2" fmla="*/ 1668311 w 1668311"/>
                <a:gd name="connsiteY2" fmla="*/ 1217804 h 1460942"/>
                <a:gd name="connsiteX3" fmla="*/ 1594866 w 1668311"/>
                <a:gd name="connsiteY3" fmla="*/ 1272725 h 1460942"/>
                <a:gd name="connsiteX4" fmla="*/ 978685 w 1668311"/>
                <a:gd name="connsiteY4" fmla="*/ 1460942 h 1460942"/>
                <a:gd name="connsiteX5" fmla="*/ 277663 w 1668311"/>
                <a:gd name="connsiteY5" fmla="*/ 1209282 h 1460942"/>
                <a:gd name="connsiteX6" fmla="*/ 264041 w 1668311"/>
                <a:gd name="connsiteY6" fmla="*/ 1196901 h 1460942"/>
                <a:gd name="connsiteX7" fmla="*/ 251660 w 1668311"/>
                <a:gd name="connsiteY7" fmla="*/ 1183279 h 1460942"/>
                <a:gd name="connsiteX8" fmla="*/ 0 w 1668311"/>
                <a:gd name="connsiteY8" fmla="*/ 482257 h 1460942"/>
                <a:gd name="connsiteX9" fmla="*/ 86607 w 1668311"/>
                <a:gd name="connsiteY9" fmla="*/ 53280 h 1460942"/>
                <a:gd name="connsiteX10" fmla="*/ 112274 w 1668311"/>
                <a:gd name="connsiteY10" fmla="*/ 0 h 146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8311" h="1460942">
                  <a:moveTo>
                    <a:pt x="112274" y="0"/>
                  </a:moveTo>
                  <a:lnTo>
                    <a:pt x="1668311" y="0"/>
                  </a:lnTo>
                  <a:lnTo>
                    <a:pt x="1668311" y="1217804"/>
                  </a:lnTo>
                  <a:lnTo>
                    <a:pt x="1594866" y="1272725"/>
                  </a:lnTo>
                  <a:cubicBezTo>
                    <a:pt x="1418973" y="1391555"/>
                    <a:pt x="1206932" y="1460942"/>
                    <a:pt x="978685" y="1460942"/>
                  </a:cubicBezTo>
                  <a:cubicBezTo>
                    <a:pt x="712397" y="1460942"/>
                    <a:pt x="468167" y="1366499"/>
                    <a:pt x="277663" y="1209282"/>
                  </a:cubicBezTo>
                  <a:lnTo>
                    <a:pt x="264041" y="1196901"/>
                  </a:lnTo>
                  <a:lnTo>
                    <a:pt x="251660" y="1183279"/>
                  </a:lnTo>
                  <a:cubicBezTo>
                    <a:pt x="94443" y="992775"/>
                    <a:pt x="0" y="748545"/>
                    <a:pt x="0" y="482257"/>
                  </a:cubicBezTo>
                  <a:cubicBezTo>
                    <a:pt x="0" y="330092"/>
                    <a:pt x="30839" y="185130"/>
                    <a:pt x="86607" y="53280"/>
                  </a:cubicBezTo>
                  <a:lnTo>
                    <a:pt x="112274" y="0"/>
                  </a:lnTo>
                  <a:close/>
                </a:path>
              </a:pathLst>
            </a:custGeom>
            <a:noFill/>
            <a:ln w="28575">
              <a:solidFill>
                <a:srgbClr val="774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7AC86FF6-8D02-426B-B6E6-426D589F4B5D}"/>
                </a:ext>
              </a:extLst>
            </p:cNvPr>
            <p:cNvSpPr/>
            <p:nvPr/>
          </p:nvSpPr>
          <p:spPr>
            <a:xfrm>
              <a:off x="7352299" y="0"/>
              <a:ext cx="387431" cy="1196901"/>
            </a:xfrm>
            <a:custGeom>
              <a:avLst/>
              <a:gdLst>
                <a:gd name="connsiteX0" fmla="*/ 60946 w 387431"/>
                <a:gd name="connsiteY0" fmla="*/ 0 h 1196901"/>
                <a:gd name="connsiteX1" fmla="*/ 235664 w 387431"/>
                <a:gd name="connsiteY1" fmla="*/ 0 h 1196901"/>
                <a:gd name="connsiteX2" fmla="*/ 209997 w 387431"/>
                <a:gd name="connsiteY2" fmla="*/ 53280 h 1196901"/>
                <a:gd name="connsiteX3" fmla="*/ 123390 w 387431"/>
                <a:gd name="connsiteY3" fmla="*/ 482257 h 1196901"/>
                <a:gd name="connsiteX4" fmla="*/ 375050 w 387431"/>
                <a:gd name="connsiteY4" fmla="*/ 1183279 h 1196901"/>
                <a:gd name="connsiteX5" fmla="*/ 387431 w 387431"/>
                <a:gd name="connsiteY5" fmla="*/ 1196901 h 1196901"/>
                <a:gd name="connsiteX6" fmla="*/ 322790 w 387431"/>
                <a:gd name="connsiteY6" fmla="*/ 1138152 h 1196901"/>
                <a:gd name="connsiteX7" fmla="*/ 0 w 387431"/>
                <a:gd name="connsiteY7" fmla="*/ 358867 h 1196901"/>
                <a:gd name="connsiteX8" fmla="*/ 49547 w 387431"/>
                <a:gd name="connsiteY8" fmla="*/ 31144 h 1196901"/>
                <a:gd name="connsiteX9" fmla="*/ 60946 w 387431"/>
                <a:gd name="connsiteY9" fmla="*/ 0 h 1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431" h="1196901">
                  <a:moveTo>
                    <a:pt x="60946" y="0"/>
                  </a:moveTo>
                  <a:lnTo>
                    <a:pt x="235664" y="0"/>
                  </a:lnTo>
                  <a:lnTo>
                    <a:pt x="209997" y="53280"/>
                  </a:lnTo>
                  <a:cubicBezTo>
                    <a:pt x="154229" y="185130"/>
                    <a:pt x="123390" y="330092"/>
                    <a:pt x="123390" y="482257"/>
                  </a:cubicBezTo>
                  <a:cubicBezTo>
                    <a:pt x="123390" y="748545"/>
                    <a:pt x="217833" y="992775"/>
                    <a:pt x="375050" y="1183279"/>
                  </a:cubicBezTo>
                  <a:lnTo>
                    <a:pt x="387431" y="1196901"/>
                  </a:lnTo>
                  <a:lnTo>
                    <a:pt x="322790" y="1138152"/>
                  </a:lnTo>
                  <a:cubicBezTo>
                    <a:pt x="123354" y="938715"/>
                    <a:pt x="0" y="663197"/>
                    <a:pt x="0" y="358867"/>
                  </a:cubicBezTo>
                  <a:cubicBezTo>
                    <a:pt x="0" y="244743"/>
                    <a:pt x="17347" y="134671"/>
                    <a:pt x="49547" y="31144"/>
                  </a:cubicBezTo>
                  <a:lnTo>
                    <a:pt x="60946" y="0"/>
                  </a:lnTo>
                  <a:close/>
                </a:path>
              </a:pathLst>
            </a:custGeom>
            <a:noFill/>
            <a:ln w="28575">
              <a:solidFill>
                <a:srgbClr val="774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0482100A-B9E3-4460-A6CC-9EB000008439}"/>
                </a:ext>
              </a:extLst>
            </p:cNvPr>
            <p:cNvSpPr/>
            <p:nvPr/>
          </p:nvSpPr>
          <p:spPr>
            <a:xfrm>
              <a:off x="7739730" y="1196901"/>
              <a:ext cx="1404270" cy="387431"/>
            </a:xfrm>
            <a:custGeom>
              <a:avLst/>
              <a:gdLst>
                <a:gd name="connsiteX0" fmla="*/ 0 w 1404270"/>
                <a:gd name="connsiteY0" fmla="*/ 0 h 387431"/>
                <a:gd name="connsiteX1" fmla="*/ 13622 w 1404270"/>
                <a:gd name="connsiteY1" fmla="*/ 12381 h 387431"/>
                <a:gd name="connsiteX2" fmla="*/ 714644 w 1404270"/>
                <a:gd name="connsiteY2" fmla="*/ 264041 h 387431"/>
                <a:gd name="connsiteX3" fmla="*/ 1330825 w 1404270"/>
                <a:gd name="connsiteY3" fmla="*/ 75824 h 387431"/>
                <a:gd name="connsiteX4" fmla="*/ 1404270 w 1404270"/>
                <a:gd name="connsiteY4" fmla="*/ 20903 h 387431"/>
                <a:gd name="connsiteX5" fmla="*/ 1404270 w 1404270"/>
                <a:gd name="connsiteY5" fmla="*/ 229556 h 387431"/>
                <a:gd name="connsiteX6" fmla="*/ 1363348 w 1404270"/>
                <a:gd name="connsiteY6" fmla="*/ 254416 h 387431"/>
                <a:gd name="connsiteX7" fmla="*/ 838034 w 1404270"/>
                <a:gd name="connsiteY7" fmla="*/ 387431 h 387431"/>
                <a:gd name="connsiteX8" fmla="*/ 58749 w 1404270"/>
                <a:gd name="connsiteY8" fmla="*/ 64641 h 387431"/>
                <a:gd name="connsiteX9" fmla="*/ 0 w 1404270"/>
                <a:gd name="connsiteY9" fmla="*/ 0 h 38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4270" h="387431">
                  <a:moveTo>
                    <a:pt x="0" y="0"/>
                  </a:moveTo>
                  <a:lnTo>
                    <a:pt x="13622" y="12381"/>
                  </a:lnTo>
                  <a:cubicBezTo>
                    <a:pt x="204126" y="169598"/>
                    <a:pt x="448356" y="264041"/>
                    <a:pt x="714644" y="264041"/>
                  </a:cubicBezTo>
                  <a:cubicBezTo>
                    <a:pt x="942891" y="264041"/>
                    <a:pt x="1154932" y="194654"/>
                    <a:pt x="1330825" y="75824"/>
                  </a:cubicBezTo>
                  <a:lnTo>
                    <a:pt x="1404270" y="20903"/>
                  </a:lnTo>
                  <a:lnTo>
                    <a:pt x="1404270" y="229556"/>
                  </a:lnTo>
                  <a:lnTo>
                    <a:pt x="1363348" y="254416"/>
                  </a:lnTo>
                  <a:cubicBezTo>
                    <a:pt x="1207192" y="339246"/>
                    <a:pt x="1028240" y="387431"/>
                    <a:pt x="838034" y="387431"/>
                  </a:cubicBezTo>
                  <a:cubicBezTo>
                    <a:pt x="533705" y="387431"/>
                    <a:pt x="258186" y="264077"/>
                    <a:pt x="58749" y="6464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774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24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>
            <a:extLst>
              <a:ext uri="{FF2B5EF4-FFF2-40B4-BE49-F238E27FC236}">
                <a16:creationId xmlns:a16="http://schemas.microsoft.com/office/drawing/2014/main" id="{BDE076D8-CB23-40EF-8B5A-71764E47F9B7}"/>
              </a:ext>
            </a:extLst>
          </p:cNvPr>
          <p:cNvGrpSpPr/>
          <p:nvPr/>
        </p:nvGrpSpPr>
        <p:grpSpPr>
          <a:xfrm>
            <a:off x="111449" y="280401"/>
            <a:ext cx="3694618" cy="727763"/>
            <a:chOff x="298262" y="280401"/>
            <a:chExt cx="3694618" cy="7277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22D71F8-4BC0-4490-9C02-60DD378C0915}"/>
                </a:ext>
              </a:extLst>
            </p:cNvPr>
            <p:cNvSpPr/>
            <p:nvPr/>
          </p:nvSpPr>
          <p:spPr>
            <a:xfrm>
              <a:off x="477848" y="280401"/>
              <a:ext cx="3515032" cy="72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3200" b="1" dirty="0">
                  <a:solidFill>
                    <a:srgbClr val="9E1019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Section Header</a:t>
              </a:r>
            </a:p>
          </p:txBody>
        </p:sp>
        <p:sp>
          <p:nvSpPr>
            <p:cNvPr id="12" name="L 圖案 11">
              <a:extLst>
                <a:ext uri="{FF2B5EF4-FFF2-40B4-BE49-F238E27FC236}">
                  <a16:creationId xmlns:a16="http://schemas.microsoft.com/office/drawing/2014/main" id="{4A628A52-58A2-4F34-8DE3-7C6D6229DE12}"/>
                </a:ext>
              </a:extLst>
            </p:cNvPr>
            <p:cNvSpPr/>
            <p:nvPr/>
          </p:nvSpPr>
          <p:spPr>
            <a:xfrm rot="5400000">
              <a:off x="378230" y="292672"/>
              <a:ext cx="519865" cy="679801"/>
            </a:xfrm>
            <a:prstGeom prst="corner">
              <a:avLst>
                <a:gd name="adj1" fmla="val 15161"/>
                <a:gd name="adj2" fmla="val 15252"/>
              </a:avLst>
            </a:prstGeom>
            <a:solidFill>
              <a:srgbClr val="9E1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8C704F36-C5BB-4E1B-86C7-FDBBDE9C8C32}"/>
              </a:ext>
            </a:extLst>
          </p:cNvPr>
          <p:cNvGrpSpPr/>
          <p:nvPr/>
        </p:nvGrpSpPr>
        <p:grpSpPr>
          <a:xfrm>
            <a:off x="111449" y="1691149"/>
            <a:ext cx="8921102" cy="4677178"/>
            <a:chOff x="111449" y="1691149"/>
            <a:chExt cx="8921102" cy="4677178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DC846FFD-F8E5-401D-80D0-AD503D28C3F0}"/>
                </a:ext>
              </a:extLst>
            </p:cNvPr>
            <p:cNvGrpSpPr/>
            <p:nvPr/>
          </p:nvGrpSpPr>
          <p:grpSpPr>
            <a:xfrm>
              <a:off x="2381603" y="1691149"/>
              <a:ext cx="2110641" cy="4677178"/>
              <a:chOff x="2381603" y="1691149"/>
              <a:chExt cx="2110641" cy="4677178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91D3A23-2EF8-4989-9696-4D4B4B6DA281}"/>
                  </a:ext>
                </a:extLst>
              </p:cNvPr>
              <p:cNvSpPr/>
              <p:nvPr/>
            </p:nvSpPr>
            <p:spPr>
              <a:xfrm>
                <a:off x="2381603" y="1691149"/>
                <a:ext cx="2110641" cy="4677178"/>
              </a:xfrm>
              <a:prstGeom prst="rect">
                <a:avLst/>
              </a:prstGeom>
              <a:noFill/>
              <a:ln w="19050">
                <a:solidFill>
                  <a:srgbClr val="D57B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D324763-DA22-47D2-A675-66E097954130}"/>
                  </a:ext>
                </a:extLst>
              </p:cNvPr>
              <p:cNvSpPr txBox="1"/>
              <p:nvPr/>
            </p:nvSpPr>
            <p:spPr>
              <a:xfrm>
                <a:off x="2686941" y="1993680"/>
                <a:ext cx="14999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b="1" dirty="0">
                    <a:solidFill>
                      <a:srgbClr val="9E1019"/>
                    </a:solidFill>
                    <a:latin typeface="+mn-ea"/>
                  </a:rPr>
                  <a:t>Title Here</a:t>
                </a:r>
                <a:endParaRPr lang="zh-TW" altLang="en-US" sz="2200" b="1" dirty="0">
                  <a:solidFill>
                    <a:srgbClr val="9E1019"/>
                  </a:solidFill>
                  <a:latin typeface="+mn-ea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829A3E5-FA8E-479D-A4A3-7A2A8BC1F0B4}"/>
                  </a:ext>
                </a:extLst>
              </p:cNvPr>
              <p:cNvSpPr/>
              <p:nvPr/>
            </p:nvSpPr>
            <p:spPr>
              <a:xfrm>
                <a:off x="2454794" y="2727097"/>
                <a:ext cx="1964256" cy="1150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Aenean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rmentum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sed ex sit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amctum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Nunc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lobortis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va.</a:t>
                </a:r>
                <a:endPara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2171DCAE-D0BF-4AF9-BD30-BB14BFB07D7D}"/>
                  </a:ext>
                </a:extLst>
              </p:cNvPr>
              <p:cNvSpPr txBox="1"/>
              <p:nvPr/>
            </p:nvSpPr>
            <p:spPr>
              <a:xfrm>
                <a:off x="3025592" y="5731376"/>
                <a:ext cx="822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9E1019"/>
                    </a:solidFill>
                    <a:latin typeface="Bahnschrift SemiBold" panose="020B0502040204020203" pitchFamily="34" charset="0"/>
                  </a:rPr>
                  <a:t>55%</a:t>
                </a:r>
                <a:endParaRPr lang="zh-TW" altLang="en-US" sz="2800" dirty="0">
                  <a:solidFill>
                    <a:srgbClr val="9E1019"/>
                  </a:solidFill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71B9B980-9760-4634-B472-ED1E41AF890E}"/>
                </a:ext>
              </a:extLst>
            </p:cNvPr>
            <p:cNvGrpSpPr/>
            <p:nvPr/>
          </p:nvGrpSpPr>
          <p:grpSpPr>
            <a:xfrm>
              <a:off x="111449" y="1691149"/>
              <a:ext cx="2110641" cy="4677178"/>
              <a:chOff x="111449" y="1691149"/>
              <a:chExt cx="2110641" cy="4677178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5CCA6A3-D67D-4BBA-9E56-CEB055FC3B6B}"/>
                  </a:ext>
                </a:extLst>
              </p:cNvPr>
              <p:cNvSpPr/>
              <p:nvPr/>
            </p:nvSpPr>
            <p:spPr>
              <a:xfrm>
                <a:off x="111449" y="1691149"/>
                <a:ext cx="2110641" cy="4677178"/>
              </a:xfrm>
              <a:prstGeom prst="rect">
                <a:avLst/>
              </a:prstGeom>
              <a:noFill/>
              <a:ln w="19050">
                <a:solidFill>
                  <a:srgbClr val="9E10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0D3D6BF-9190-4CA2-9EE2-1CD3C4D8C6C0}"/>
                  </a:ext>
                </a:extLst>
              </p:cNvPr>
              <p:cNvSpPr txBox="1"/>
              <p:nvPr/>
            </p:nvSpPr>
            <p:spPr>
              <a:xfrm>
                <a:off x="416788" y="1993680"/>
                <a:ext cx="14999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b="1" dirty="0">
                    <a:solidFill>
                      <a:srgbClr val="9E1019"/>
                    </a:solidFill>
                    <a:latin typeface="+mn-ea"/>
                  </a:rPr>
                  <a:t>Title Here</a:t>
                </a:r>
                <a:endParaRPr lang="zh-TW" altLang="en-US" sz="2200" b="1" dirty="0">
                  <a:solidFill>
                    <a:srgbClr val="9E1019"/>
                  </a:solidFill>
                  <a:latin typeface="+mn-ea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354E1B4-DBAB-4837-A458-74BF2BD389DE}"/>
                  </a:ext>
                </a:extLst>
              </p:cNvPr>
              <p:cNvSpPr/>
              <p:nvPr/>
            </p:nvSpPr>
            <p:spPr>
              <a:xfrm>
                <a:off x="184641" y="2727097"/>
                <a:ext cx="1964256" cy="1150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Aenean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rmentum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sed ex sit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amctum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Nunc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lobortis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va.</a:t>
                </a:r>
                <a:endPara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FBADE63-3C14-41C4-A99D-76644D7C3441}"/>
                  </a:ext>
                </a:extLst>
              </p:cNvPr>
              <p:cNvSpPr txBox="1"/>
              <p:nvPr/>
            </p:nvSpPr>
            <p:spPr>
              <a:xfrm>
                <a:off x="761049" y="5731376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9E1019"/>
                    </a:solidFill>
                    <a:latin typeface="Bahnschrift SemiBold" panose="020B0502040204020203" pitchFamily="34" charset="0"/>
                  </a:rPr>
                  <a:t>65%</a:t>
                </a:r>
                <a:endParaRPr lang="zh-TW" altLang="en-US" sz="2800" dirty="0">
                  <a:solidFill>
                    <a:srgbClr val="9E1019"/>
                  </a:solidFill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F9D87620-309B-47F3-8EF0-F9A5DB6767EF}"/>
                </a:ext>
              </a:extLst>
            </p:cNvPr>
            <p:cNvGrpSpPr/>
            <p:nvPr/>
          </p:nvGrpSpPr>
          <p:grpSpPr>
            <a:xfrm>
              <a:off x="6921910" y="1691149"/>
              <a:ext cx="2110641" cy="4677178"/>
              <a:chOff x="6921910" y="1691149"/>
              <a:chExt cx="2110641" cy="467717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7E52CD4-0B87-4F04-AE41-17316B2600F6}"/>
                  </a:ext>
                </a:extLst>
              </p:cNvPr>
              <p:cNvSpPr/>
              <p:nvPr/>
            </p:nvSpPr>
            <p:spPr>
              <a:xfrm>
                <a:off x="6921910" y="1691149"/>
                <a:ext cx="2110641" cy="4677178"/>
              </a:xfrm>
              <a:prstGeom prst="rect">
                <a:avLst/>
              </a:prstGeom>
              <a:noFill/>
              <a:ln w="19050">
                <a:solidFill>
                  <a:srgbClr val="7740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06FE7B6-27BE-47CF-9DD0-103CC501755E}"/>
                  </a:ext>
                </a:extLst>
              </p:cNvPr>
              <p:cNvSpPr txBox="1"/>
              <p:nvPr/>
            </p:nvSpPr>
            <p:spPr>
              <a:xfrm>
                <a:off x="7227250" y="1993680"/>
                <a:ext cx="14999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b="1" dirty="0">
                    <a:solidFill>
                      <a:srgbClr val="9E1019"/>
                    </a:solidFill>
                    <a:latin typeface="+mn-ea"/>
                  </a:rPr>
                  <a:t>Title Here</a:t>
                </a:r>
                <a:endParaRPr lang="zh-TW" altLang="en-US" sz="2200" b="1" dirty="0">
                  <a:solidFill>
                    <a:srgbClr val="9E1019"/>
                  </a:solidFill>
                  <a:latin typeface="+mn-ea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3E249B99-B34F-4445-995E-2F7BE31C1F42}"/>
                  </a:ext>
                </a:extLst>
              </p:cNvPr>
              <p:cNvSpPr/>
              <p:nvPr/>
            </p:nvSpPr>
            <p:spPr>
              <a:xfrm>
                <a:off x="6995103" y="2727097"/>
                <a:ext cx="1964256" cy="1150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Aenean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rmentum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sed ex sit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amctum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Nunc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lobortis</a:t>
                </a:r>
                <a:r>
                  <a:rPr lang="en-US" altLang="zh-TW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va.</a:t>
                </a:r>
                <a:endPara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D96E005-6563-4884-970B-869BA90B1377}"/>
                  </a:ext>
                </a:extLst>
              </p:cNvPr>
              <p:cNvSpPr txBox="1"/>
              <p:nvPr/>
            </p:nvSpPr>
            <p:spPr>
              <a:xfrm>
                <a:off x="7569107" y="5731376"/>
                <a:ext cx="816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9E1019"/>
                    </a:solidFill>
                    <a:latin typeface="Bahnschrift SemiBold" panose="020B0502040204020203" pitchFamily="34" charset="0"/>
                  </a:rPr>
                  <a:t>35%</a:t>
                </a:r>
                <a:endParaRPr lang="zh-TW" altLang="en-US" sz="2800" dirty="0">
                  <a:solidFill>
                    <a:srgbClr val="9E1019"/>
                  </a:solidFill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EF588573-D37D-483B-8893-1172C353FEC6}"/>
                </a:ext>
              </a:extLst>
            </p:cNvPr>
            <p:cNvGrpSpPr/>
            <p:nvPr/>
          </p:nvGrpSpPr>
          <p:grpSpPr>
            <a:xfrm>
              <a:off x="4651757" y="1691149"/>
              <a:ext cx="2110641" cy="4677178"/>
              <a:chOff x="4651757" y="1691149"/>
              <a:chExt cx="2110641" cy="4677178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F1DCF8C-D9DD-4B19-A00C-4E5A8CAFFA6A}"/>
                  </a:ext>
                </a:extLst>
              </p:cNvPr>
              <p:cNvSpPr/>
              <p:nvPr/>
            </p:nvSpPr>
            <p:spPr>
              <a:xfrm>
                <a:off x="4651757" y="1691149"/>
                <a:ext cx="2110641" cy="4677178"/>
              </a:xfrm>
              <a:prstGeom prst="rect">
                <a:avLst/>
              </a:prstGeom>
              <a:solidFill>
                <a:srgbClr val="AE5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B1953B7-7181-452F-8E88-7C024DA75144}"/>
                  </a:ext>
                </a:extLst>
              </p:cNvPr>
              <p:cNvSpPr txBox="1"/>
              <p:nvPr/>
            </p:nvSpPr>
            <p:spPr>
              <a:xfrm>
                <a:off x="4957096" y="1993680"/>
                <a:ext cx="14999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b="1" dirty="0">
                    <a:solidFill>
                      <a:schemeClr val="bg1"/>
                    </a:solidFill>
                    <a:latin typeface="+mn-ea"/>
                  </a:rPr>
                  <a:t>Title Here</a:t>
                </a:r>
                <a:endParaRPr lang="zh-TW" altLang="en-US" sz="2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100EC1C-D179-4F30-8515-93A3CF39FA31}"/>
                  </a:ext>
                </a:extLst>
              </p:cNvPr>
              <p:cNvSpPr/>
              <p:nvPr/>
            </p:nvSpPr>
            <p:spPr>
              <a:xfrm>
                <a:off x="4724949" y="2727097"/>
                <a:ext cx="1964256" cy="1150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1600" dirty="0" err="1">
                    <a:solidFill>
                      <a:schemeClr val="bg1"/>
                    </a:solidFill>
                  </a:rPr>
                  <a:t>Aenean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bg1"/>
                    </a:solidFill>
                  </a:rPr>
                  <a:t>rmentum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 sed ex sit </a:t>
                </a:r>
                <a:r>
                  <a:rPr lang="en-US" altLang="zh-TW" sz="1600" dirty="0" err="1">
                    <a:solidFill>
                      <a:schemeClr val="bg1"/>
                    </a:solidFill>
                  </a:rPr>
                  <a:t>amctum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. Nunc </a:t>
                </a:r>
                <a:r>
                  <a:rPr lang="en-US" altLang="zh-TW" sz="1600" dirty="0" err="1">
                    <a:solidFill>
                      <a:schemeClr val="bg1"/>
                    </a:solidFill>
                  </a:rPr>
                  <a:t>lobortis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1600" dirty="0" err="1">
                    <a:solidFill>
                      <a:schemeClr val="bg1"/>
                    </a:solidFill>
                  </a:rPr>
                  <a:t>va.</a:t>
                </a:r>
                <a:endParaRPr lang="zh-TW" altLang="en-US" sz="1600" dirty="0"/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7C874730-7A70-440A-9D15-5FA523D1ABA3}"/>
                  </a:ext>
                </a:extLst>
              </p:cNvPr>
              <p:cNvSpPr txBox="1"/>
              <p:nvPr/>
            </p:nvSpPr>
            <p:spPr>
              <a:xfrm>
                <a:off x="5297350" y="5731376"/>
                <a:ext cx="819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95%</a:t>
                </a:r>
                <a:endParaRPr lang="zh-TW" altLang="en-US" sz="28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37E0A8F-6C2E-44EC-A8F9-9A16CEAA1F2A}"/>
              </a:ext>
            </a:extLst>
          </p:cNvPr>
          <p:cNvSpPr/>
          <p:nvPr/>
        </p:nvSpPr>
        <p:spPr>
          <a:xfrm>
            <a:off x="111449" y="4290291"/>
            <a:ext cx="2110640" cy="13273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8B2816-F210-BA0A-FCB9-A68A8377DB5A}"/>
              </a:ext>
            </a:extLst>
          </p:cNvPr>
          <p:cNvSpPr/>
          <p:nvPr/>
        </p:nvSpPr>
        <p:spPr>
          <a:xfrm>
            <a:off x="2381601" y="4290291"/>
            <a:ext cx="2110640" cy="13273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ADBD02-0644-AE38-B799-2EA884694D12}"/>
              </a:ext>
            </a:extLst>
          </p:cNvPr>
          <p:cNvSpPr/>
          <p:nvPr/>
        </p:nvSpPr>
        <p:spPr>
          <a:xfrm>
            <a:off x="4651752" y="4290291"/>
            <a:ext cx="2110640" cy="13273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AE5C9A-BA92-AD11-6CD8-3E7427C8D4F7}"/>
              </a:ext>
            </a:extLst>
          </p:cNvPr>
          <p:cNvSpPr/>
          <p:nvPr/>
        </p:nvSpPr>
        <p:spPr>
          <a:xfrm>
            <a:off x="6921900" y="4294216"/>
            <a:ext cx="2110640" cy="13273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08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2DBDA6-FB47-4E0E-B445-D49405B35367}"/>
              </a:ext>
            </a:extLst>
          </p:cNvPr>
          <p:cNvSpPr/>
          <p:nvPr/>
        </p:nvSpPr>
        <p:spPr>
          <a:xfrm>
            <a:off x="325120" y="0"/>
            <a:ext cx="3017520" cy="506984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 l="-24455" r="-124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F59CC8D3-B46F-48A1-8C3C-6855D62E021B}"/>
              </a:ext>
            </a:extLst>
          </p:cNvPr>
          <p:cNvGrpSpPr/>
          <p:nvPr/>
        </p:nvGrpSpPr>
        <p:grpSpPr>
          <a:xfrm>
            <a:off x="325120" y="5252720"/>
            <a:ext cx="3017520" cy="1605280"/>
            <a:chOff x="325120" y="5252720"/>
            <a:chExt cx="3017520" cy="160528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A81FA4A-907C-4DA3-BEF9-999C685D60F5}"/>
                </a:ext>
              </a:extLst>
            </p:cNvPr>
            <p:cNvSpPr/>
            <p:nvPr/>
          </p:nvSpPr>
          <p:spPr>
            <a:xfrm>
              <a:off x="325120" y="5252720"/>
              <a:ext cx="3017520" cy="1605280"/>
            </a:xfrm>
            <a:prstGeom prst="rect">
              <a:avLst/>
            </a:prstGeom>
            <a:solidFill>
              <a:srgbClr val="AE5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4B96B2C-C4E8-4598-936A-DDAF5E10B4F7}"/>
                </a:ext>
              </a:extLst>
            </p:cNvPr>
            <p:cNvSpPr txBox="1"/>
            <p:nvPr/>
          </p:nvSpPr>
          <p:spPr>
            <a:xfrm>
              <a:off x="716394" y="5532140"/>
              <a:ext cx="22349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err="1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Tom.Johen</a:t>
              </a:r>
              <a:endParaRPr lang="zh-TW" altLang="en-US" sz="28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C1EA7D-E88F-40AB-BB0D-3E71AD1590A2}"/>
                </a:ext>
              </a:extLst>
            </p:cNvPr>
            <p:cNvSpPr/>
            <p:nvPr/>
          </p:nvSpPr>
          <p:spPr>
            <a:xfrm>
              <a:off x="932029" y="6118126"/>
              <a:ext cx="18036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sed ex sit </a:t>
              </a:r>
              <a:r>
                <a:rPr lang="en-US" altLang="zh-TW" sz="1600" dirty="0" err="1">
                  <a:solidFill>
                    <a:schemeClr val="bg1"/>
                  </a:solidFill>
                </a:rPr>
                <a:t>amctum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3E93690-AE74-4999-B577-0D5EF75DCD24}"/>
              </a:ext>
            </a:extLst>
          </p:cNvPr>
          <p:cNvSpPr/>
          <p:nvPr/>
        </p:nvSpPr>
        <p:spPr>
          <a:xfrm>
            <a:off x="3663387" y="896191"/>
            <a:ext cx="4842976" cy="253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Lorem ipsum dolor sit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amet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,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consectetur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adipiscing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elit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. In ex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ex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,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eleifend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non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lectus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ac,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dapibus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placerat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elit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.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Nullam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lorem nisi,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consequat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non mi id,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viverra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ultricies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arcu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. Ut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ut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gravida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elit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. Nunc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rutrum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odio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vitae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sollicitudin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tristique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.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FD8DA573-BC96-4048-9828-A3E366FEDEF0}"/>
              </a:ext>
            </a:extLst>
          </p:cNvPr>
          <p:cNvGrpSpPr/>
          <p:nvPr/>
        </p:nvGrpSpPr>
        <p:grpSpPr>
          <a:xfrm>
            <a:off x="3617667" y="4240421"/>
            <a:ext cx="4888696" cy="2019322"/>
            <a:chOff x="3617667" y="4072850"/>
            <a:chExt cx="4888696" cy="2019322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E93FF261-918A-4734-9FA8-6044233EE523}"/>
                </a:ext>
              </a:extLst>
            </p:cNvPr>
            <p:cNvGrpSpPr/>
            <p:nvPr/>
          </p:nvGrpSpPr>
          <p:grpSpPr>
            <a:xfrm>
              <a:off x="3617667" y="4072850"/>
              <a:ext cx="4888696" cy="427470"/>
              <a:chOff x="3617667" y="4072850"/>
              <a:chExt cx="4888696" cy="427470"/>
            </a:xfrm>
          </p:grpSpPr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A9F20479-5F0E-405A-ACD5-C35D10F6F24D}"/>
                  </a:ext>
                </a:extLst>
              </p:cNvPr>
              <p:cNvGrpSpPr/>
              <p:nvPr/>
            </p:nvGrpSpPr>
            <p:grpSpPr>
              <a:xfrm>
                <a:off x="3713351" y="4369959"/>
                <a:ext cx="4793012" cy="130361"/>
                <a:chOff x="3713351" y="4369959"/>
                <a:chExt cx="4793012" cy="130361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CB3AB8A-2B3B-4B82-BB1B-44EE627C485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713352" y="4369959"/>
                  <a:ext cx="4793011" cy="130361"/>
                </a:xfrm>
                <a:prstGeom prst="rect">
                  <a:avLst/>
                </a:prstGeom>
                <a:solidFill>
                  <a:srgbClr val="E5D8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606C889D-B6D6-4761-B1C6-7A74FEFF9F31}"/>
                    </a:ext>
                  </a:extLst>
                </p:cNvPr>
                <p:cNvSpPr/>
                <p:nvPr/>
              </p:nvSpPr>
              <p:spPr>
                <a:xfrm>
                  <a:off x="3713351" y="4369959"/>
                  <a:ext cx="4129533" cy="130361"/>
                </a:xfrm>
                <a:prstGeom prst="rect">
                  <a:avLst/>
                </a:prstGeom>
                <a:solidFill>
                  <a:srgbClr val="9E10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3E6523B-FFEB-422C-83D8-EE8FCC7A52ED}"/>
                  </a:ext>
                </a:extLst>
              </p:cNvPr>
              <p:cNvSpPr txBox="1"/>
              <p:nvPr/>
            </p:nvSpPr>
            <p:spPr>
              <a:xfrm>
                <a:off x="3617667" y="4072850"/>
                <a:ext cx="2042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TW" sz="1200" b="1" dirty="0">
                    <a:solidFill>
                      <a:srgbClr val="9E1019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BUSINESS SKILLS</a:t>
                </a:r>
                <a:endParaRPr lang="zh-TW" altLang="en-US" sz="1200" b="1" dirty="0">
                  <a:solidFill>
                    <a:srgbClr val="9E1019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58EB8A8D-D63A-42DA-83EE-B126FC3A6C3D}"/>
                </a:ext>
              </a:extLst>
            </p:cNvPr>
            <p:cNvGrpSpPr/>
            <p:nvPr/>
          </p:nvGrpSpPr>
          <p:grpSpPr>
            <a:xfrm>
              <a:off x="3617667" y="4822807"/>
              <a:ext cx="4888696" cy="407360"/>
              <a:chOff x="3617667" y="4822807"/>
              <a:chExt cx="4888696" cy="407360"/>
            </a:xfrm>
          </p:grpSpPr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F2450880-7A3B-45CE-BA5E-2FC77A27EAA7}"/>
                  </a:ext>
                </a:extLst>
              </p:cNvPr>
              <p:cNvGrpSpPr/>
              <p:nvPr/>
            </p:nvGrpSpPr>
            <p:grpSpPr>
              <a:xfrm>
                <a:off x="3713352" y="5099806"/>
                <a:ext cx="4793011" cy="130361"/>
                <a:chOff x="3713352" y="5099806"/>
                <a:chExt cx="4793011" cy="130361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B3137E2D-FED7-44F1-B9D6-06F85D629C0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713352" y="5099806"/>
                  <a:ext cx="4793011" cy="130361"/>
                </a:xfrm>
                <a:prstGeom prst="rect">
                  <a:avLst/>
                </a:prstGeom>
                <a:solidFill>
                  <a:srgbClr val="E5D8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7C671795-6E0B-4267-9107-619FE35F9309}"/>
                    </a:ext>
                  </a:extLst>
                </p:cNvPr>
                <p:cNvSpPr/>
                <p:nvPr/>
              </p:nvSpPr>
              <p:spPr>
                <a:xfrm>
                  <a:off x="3713352" y="5099806"/>
                  <a:ext cx="2824608" cy="130361"/>
                </a:xfrm>
                <a:prstGeom prst="rect">
                  <a:avLst/>
                </a:prstGeom>
                <a:solidFill>
                  <a:srgbClr val="7740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81D26AD-221E-41E8-AF45-338CE46B0C8F}"/>
                  </a:ext>
                </a:extLst>
              </p:cNvPr>
              <p:cNvSpPr txBox="1"/>
              <p:nvPr/>
            </p:nvSpPr>
            <p:spPr>
              <a:xfrm>
                <a:off x="3617667" y="4822807"/>
                <a:ext cx="2042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TW" sz="1200" b="1" dirty="0">
                    <a:solidFill>
                      <a:srgbClr val="9E1019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PHOTOSHOP SKILLS</a:t>
                </a:r>
                <a:endParaRPr lang="zh-TW" altLang="en-US" sz="1200" b="1" dirty="0">
                  <a:solidFill>
                    <a:srgbClr val="9E1019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E23C3C83-E814-4604-86A4-31D5B4F38172}"/>
                </a:ext>
              </a:extLst>
            </p:cNvPr>
            <p:cNvGrpSpPr/>
            <p:nvPr/>
          </p:nvGrpSpPr>
          <p:grpSpPr>
            <a:xfrm>
              <a:off x="3617667" y="5703125"/>
              <a:ext cx="4888696" cy="389047"/>
              <a:chOff x="3617667" y="5703125"/>
              <a:chExt cx="4888696" cy="389047"/>
            </a:xfrm>
          </p:grpSpPr>
          <p:grpSp>
            <p:nvGrpSpPr>
              <p:cNvPr id="33" name="群組 32">
                <a:extLst>
                  <a:ext uri="{FF2B5EF4-FFF2-40B4-BE49-F238E27FC236}">
                    <a16:creationId xmlns:a16="http://schemas.microsoft.com/office/drawing/2014/main" id="{6953FA5D-7E68-4513-AF71-C5E8706FED24}"/>
                  </a:ext>
                </a:extLst>
              </p:cNvPr>
              <p:cNvGrpSpPr/>
              <p:nvPr/>
            </p:nvGrpSpPr>
            <p:grpSpPr>
              <a:xfrm>
                <a:off x="3713352" y="5961810"/>
                <a:ext cx="4793011" cy="130362"/>
                <a:chOff x="3713352" y="5961810"/>
                <a:chExt cx="4793011" cy="130362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00136AF6-57BE-4D60-876B-16CD4EBC6CA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713352" y="5961811"/>
                  <a:ext cx="4793011" cy="130361"/>
                </a:xfrm>
                <a:prstGeom prst="rect">
                  <a:avLst/>
                </a:prstGeom>
                <a:solidFill>
                  <a:srgbClr val="E5D8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EDDD5C30-DCFC-49DF-BCE1-1C73DC2EA7B4}"/>
                    </a:ext>
                  </a:extLst>
                </p:cNvPr>
                <p:cNvSpPr/>
                <p:nvPr/>
              </p:nvSpPr>
              <p:spPr>
                <a:xfrm>
                  <a:off x="3713352" y="5961810"/>
                  <a:ext cx="3624708" cy="130361"/>
                </a:xfrm>
                <a:prstGeom prst="rect">
                  <a:avLst/>
                </a:prstGeom>
                <a:solidFill>
                  <a:srgbClr val="E1A9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B07A45D-24E1-42AB-85AC-0A09958D37B2}"/>
                  </a:ext>
                </a:extLst>
              </p:cNvPr>
              <p:cNvSpPr txBox="1"/>
              <p:nvPr/>
            </p:nvSpPr>
            <p:spPr>
              <a:xfrm>
                <a:off x="3617667" y="5703125"/>
                <a:ext cx="2042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TW" sz="1200" b="1" dirty="0">
                    <a:solidFill>
                      <a:srgbClr val="9E1019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POWERPOINT SKILLS</a:t>
                </a:r>
                <a:endParaRPr lang="zh-TW" altLang="en-US" sz="1200" b="1" dirty="0">
                  <a:solidFill>
                    <a:srgbClr val="9E1019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29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CC7D1CF-DEC2-46F7-A203-45A99C0F27CE}"/>
              </a:ext>
            </a:extLst>
          </p:cNvPr>
          <p:cNvSpPr/>
          <p:nvPr/>
        </p:nvSpPr>
        <p:spPr>
          <a:xfrm>
            <a:off x="1687462" y="544462"/>
            <a:ext cx="5946058" cy="5946058"/>
          </a:xfrm>
          <a:prstGeom prst="ellipse">
            <a:avLst/>
          </a:prstGeom>
          <a:solidFill>
            <a:srgbClr val="E5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2954E93C-7C0F-4549-BD6E-CEA7B27258C1}"/>
              </a:ext>
            </a:extLst>
          </p:cNvPr>
          <p:cNvSpPr/>
          <p:nvPr/>
        </p:nvSpPr>
        <p:spPr>
          <a:xfrm>
            <a:off x="1598971" y="455971"/>
            <a:ext cx="5598242" cy="5598242"/>
          </a:xfrm>
          <a:prstGeom prst="ellipse">
            <a:avLst/>
          </a:prstGeom>
          <a:noFill/>
          <a:ln w="28575">
            <a:solidFill>
              <a:srgbClr val="AE5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9DEE71-3FAE-4F6C-B636-DC01B8715AD5}"/>
              </a:ext>
            </a:extLst>
          </p:cNvPr>
          <p:cNvSpPr txBox="1"/>
          <p:nvPr/>
        </p:nvSpPr>
        <p:spPr>
          <a:xfrm>
            <a:off x="3006391" y="3121569"/>
            <a:ext cx="33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AE502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 SLOGAN HERE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93D34E-4F93-41B8-8F5E-560E67C70352}"/>
              </a:ext>
            </a:extLst>
          </p:cNvPr>
          <p:cNvSpPr/>
          <p:nvPr/>
        </p:nvSpPr>
        <p:spPr>
          <a:xfrm>
            <a:off x="3441777" y="3717721"/>
            <a:ext cx="243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>
                <a:solidFill>
                  <a:srgbClr val="AE5027"/>
                </a:solidFill>
              </a:rPr>
              <a:t>Aenean</a:t>
            </a:r>
            <a:r>
              <a:rPr lang="en-US" altLang="zh-TW" dirty="0">
                <a:solidFill>
                  <a:srgbClr val="AE5027"/>
                </a:solidFill>
              </a:rPr>
              <a:t> fermentum sed ex sit </a:t>
            </a:r>
            <a:r>
              <a:rPr lang="en-US" altLang="zh-TW" dirty="0" err="1">
                <a:solidFill>
                  <a:srgbClr val="AE5027"/>
                </a:solidFill>
              </a:rPr>
              <a:t>amet</a:t>
            </a:r>
            <a:r>
              <a:rPr lang="en-US" altLang="zh-TW" dirty="0">
                <a:solidFill>
                  <a:srgbClr val="AE5027"/>
                </a:solidFill>
              </a:rPr>
              <a:t> dictum</a:t>
            </a:r>
            <a:endParaRPr lang="zh-TW" altLang="en-US" dirty="0">
              <a:solidFill>
                <a:srgbClr val="AE5027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F76DAE-DF4F-4EBC-84E6-E1D9068ED84E}"/>
              </a:ext>
            </a:extLst>
          </p:cNvPr>
          <p:cNvSpPr/>
          <p:nvPr/>
        </p:nvSpPr>
        <p:spPr>
          <a:xfrm>
            <a:off x="2775856" y="2182850"/>
            <a:ext cx="3769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500" b="1" dirty="0">
                <a:solidFill>
                  <a:srgbClr val="9E101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r>
              <a:rPr lang="zh-TW" altLang="en-US" sz="5500" b="1" dirty="0">
                <a:solidFill>
                  <a:srgbClr val="9E101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endParaRPr lang="en-US" altLang="zh-TW" sz="5500" b="1" dirty="0">
              <a:solidFill>
                <a:srgbClr val="9E101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3B917F-A6C6-4CB1-AF7E-1C2E8435B2D6}"/>
              </a:ext>
            </a:extLst>
          </p:cNvPr>
          <p:cNvSpPr/>
          <p:nvPr/>
        </p:nvSpPr>
        <p:spPr>
          <a:xfrm>
            <a:off x="8524568" y="6215216"/>
            <a:ext cx="275304" cy="275304"/>
          </a:xfrm>
          <a:prstGeom prst="rect">
            <a:avLst/>
          </a:prstGeom>
          <a:solidFill>
            <a:srgbClr val="9E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01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143</Words>
  <Application>Microsoft Office PowerPoint</Application>
  <PresentationFormat>如螢幕大小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Meiryo UI</vt:lpstr>
      <vt:lpstr>微軟正黑體</vt:lpstr>
      <vt:lpstr>Arial</vt:lpstr>
      <vt:lpstr>Bahnschrift Light</vt:lpstr>
      <vt:lpstr>Bahnschrift SemiBold</vt:lpstr>
      <vt:lpstr>Open Sans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堉深 孫</cp:lastModifiedBy>
  <cp:revision>52</cp:revision>
  <dcterms:created xsi:type="dcterms:W3CDTF">2019-12-25T08:29:53Z</dcterms:created>
  <dcterms:modified xsi:type="dcterms:W3CDTF">2023-11-08T04:31:05Z</dcterms:modified>
</cp:coreProperties>
</file>