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303" r:id="rId3"/>
    <p:sldId id="30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495"/>
    <a:srgbClr val="649EB2"/>
    <a:srgbClr val="31778E"/>
    <a:srgbClr val="5268A5"/>
    <a:srgbClr val="F3ECDE"/>
    <a:srgbClr val="9E1019"/>
    <a:srgbClr val="AE5027"/>
    <a:srgbClr val="774019"/>
    <a:srgbClr val="E5D8BA"/>
    <a:srgbClr val="E1A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80" autoAdjust="0"/>
  </p:normalViewPr>
  <p:slideViewPr>
    <p:cSldViewPr snapToGrid="0">
      <p:cViewPr varScale="1">
        <p:scale>
          <a:sx n="110" d="100"/>
          <a:sy n="110" d="100"/>
        </p:scale>
        <p:origin x="16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71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66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22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1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3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4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563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20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3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5F925-DF02-4C1D-B073-ECD390C95CEC}" type="datetimeFigureOut">
              <a:rPr lang="zh-TW" altLang="en-US" smtClean="0"/>
              <a:t>2023/11/8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BAC94-6649-4F33-A2EB-4AB7DB0794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9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118E12B-EC9C-4D5A-A6DD-EE742D1D7611}"/>
              </a:ext>
            </a:extLst>
          </p:cNvPr>
          <p:cNvSpPr/>
          <p:nvPr/>
        </p:nvSpPr>
        <p:spPr>
          <a:xfrm>
            <a:off x="4307840" y="-1"/>
            <a:ext cx="4378960" cy="5273019"/>
          </a:xfrm>
          <a:prstGeom prst="rect">
            <a:avLst/>
          </a:prstGeom>
          <a:blipFill>
            <a:blip r:embed="rId2"/>
            <a:stretch>
              <a:fillRect l="-23003" r="-4548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A716F6-E398-42BA-A9CE-D73C714987D3}"/>
              </a:ext>
            </a:extLst>
          </p:cNvPr>
          <p:cNvSpPr/>
          <p:nvPr/>
        </p:nvSpPr>
        <p:spPr>
          <a:xfrm>
            <a:off x="4750715" y="4557278"/>
            <a:ext cx="3596640" cy="1706094"/>
          </a:xfrm>
          <a:prstGeom prst="rect">
            <a:avLst/>
          </a:prstGeom>
          <a:solidFill>
            <a:srgbClr val="6A868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A587127F-F90B-4958-B7C5-39BE027764F5}"/>
              </a:ext>
            </a:extLst>
          </p:cNvPr>
          <p:cNvGrpSpPr/>
          <p:nvPr/>
        </p:nvGrpSpPr>
        <p:grpSpPr>
          <a:xfrm>
            <a:off x="349047" y="1143000"/>
            <a:ext cx="3320644" cy="4425663"/>
            <a:chOff x="349047" y="1143000"/>
            <a:chExt cx="3320644" cy="442566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DAE41E-A214-49B8-96C2-6DC77029974C}"/>
                </a:ext>
              </a:extLst>
            </p:cNvPr>
            <p:cNvSpPr/>
            <p:nvPr/>
          </p:nvSpPr>
          <p:spPr>
            <a:xfrm>
              <a:off x="349047" y="1203583"/>
              <a:ext cx="3320644" cy="2238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TW" altLang="en-US" sz="4000" b="1" dirty="0">
                  <a:solidFill>
                    <a:srgbClr val="649EB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色塊簡約時尚</a:t>
              </a:r>
              <a:endParaRPr lang="en-US" altLang="zh-TW" sz="4000" b="1" dirty="0">
                <a:solidFill>
                  <a:srgbClr val="649EB2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TW" sz="4000" b="1" dirty="0">
                  <a:solidFill>
                    <a:srgbClr val="649EB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PPT</a:t>
              </a:r>
              <a:r>
                <a:rPr lang="zh-TW" altLang="en-US" sz="4000" b="1" dirty="0">
                  <a:solidFill>
                    <a:srgbClr val="649EB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模板</a:t>
              </a:r>
              <a:endParaRPr lang="en-US" altLang="zh-TW" sz="4000" b="1" dirty="0">
                <a:solidFill>
                  <a:srgbClr val="649EB2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TW" altLang="en-US" sz="4000" b="1" dirty="0">
                  <a:solidFill>
                    <a:srgbClr val="649EB2"/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按我編輯</a:t>
              </a:r>
              <a:endParaRPr lang="zh-TW" altLang="en-US" sz="3200" b="1" dirty="0">
                <a:solidFill>
                  <a:srgbClr val="649EB2"/>
                </a:solidFill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D9B0DD43-8374-48B0-8CC2-174CA075D052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1143000"/>
              <a:ext cx="1365327" cy="0"/>
            </a:xfrm>
            <a:prstGeom prst="line">
              <a:avLst/>
            </a:prstGeom>
            <a:ln w="57150">
              <a:solidFill>
                <a:srgbClr val="649E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A6D83C6-C2E7-4803-8FF9-63896EDD855D}"/>
                </a:ext>
              </a:extLst>
            </p:cNvPr>
            <p:cNvSpPr txBox="1"/>
            <p:nvPr/>
          </p:nvSpPr>
          <p:spPr>
            <a:xfrm>
              <a:off x="349047" y="4187946"/>
              <a:ext cx="1473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778495"/>
                  </a:solidFill>
                  <a:latin typeface="+mn-ea"/>
                </a:rPr>
                <a:t>ctbc.edu.tw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C79F7C3-1D3C-4111-BE57-45BDA82C8F25}"/>
                </a:ext>
              </a:extLst>
            </p:cNvPr>
            <p:cNvSpPr/>
            <p:nvPr/>
          </p:nvSpPr>
          <p:spPr>
            <a:xfrm>
              <a:off x="354128" y="3480060"/>
              <a:ext cx="1258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778495"/>
                  </a:solidFill>
                  <a:latin typeface="+mn-ea"/>
                </a:rPr>
                <a:t>Title Here</a:t>
              </a:r>
              <a:endParaRPr lang="zh-TW" altLang="en-US" dirty="0">
                <a:solidFill>
                  <a:srgbClr val="778495"/>
                </a:solidFill>
                <a:latin typeface="+mn-ea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16C13DD-70CB-4E61-AD8F-76794103BCEE}"/>
                </a:ext>
              </a:extLst>
            </p:cNvPr>
            <p:cNvSpPr/>
            <p:nvPr/>
          </p:nvSpPr>
          <p:spPr>
            <a:xfrm>
              <a:off x="349047" y="3834003"/>
              <a:ext cx="24027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err="1">
                  <a:solidFill>
                    <a:srgbClr val="778495"/>
                  </a:solidFill>
                  <a:latin typeface="+mn-ea"/>
                </a:rPr>
                <a:t>Aenean</a:t>
              </a:r>
              <a:r>
                <a:rPr lang="en-US" altLang="zh-TW" dirty="0">
                  <a:solidFill>
                    <a:srgbClr val="778495"/>
                  </a:solidFill>
                  <a:latin typeface="+mn-ea"/>
                </a:rPr>
                <a:t> fermentum </a:t>
              </a:r>
              <a:endParaRPr lang="zh-TW" altLang="en-US" dirty="0">
                <a:solidFill>
                  <a:srgbClr val="778495"/>
                </a:solidFill>
                <a:latin typeface="+mn-ea"/>
              </a:endParaRPr>
            </a:p>
          </p:txBody>
        </p:sp>
        <p:cxnSp>
          <p:nvCxnSpPr>
            <p:cNvPr id="17" name="直線接點 16">
              <a:extLst>
                <a:ext uri="{FF2B5EF4-FFF2-40B4-BE49-F238E27FC236}">
                  <a16:creationId xmlns:a16="http://schemas.microsoft.com/office/drawing/2014/main" id="{0A8CAB1D-FEDD-4CA4-A95A-849351ACD408}"/>
                </a:ext>
              </a:extLst>
            </p:cNvPr>
            <p:cNvCxnSpPr>
              <a:cxnSpLocks/>
            </p:cNvCxnSpPr>
            <p:nvPr/>
          </p:nvCxnSpPr>
          <p:spPr>
            <a:xfrm>
              <a:off x="3549461" y="4704083"/>
              <a:ext cx="0" cy="864580"/>
            </a:xfrm>
            <a:prstGeom prst="line">
              <a:avLst/>
            </a:prstGeom>
            <a:ln w="57150">
              <a:solidFill>
                <a:srgbClr val="649E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FC8138EC-1238-4776-93C7-A1C54806FB95}"/>
              </a:ext>
            </a:extLst>
          </p:cNvPr>
          <p:cNvGrpSpPr/>
          <p:nvPr/>
        </p:nvGrpSpPr>
        <p:grpSpPr>
          <a:xfrm>
            <a:off x="4996682" y="4972478"/>
            <a:ext cx="3208866" cy="875694"/>
            <a:chOff x="4944967" y="4075694"/>
            <a:chExt cx="3208866" cy="875694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67018CF5-B576-40DF-BC31-67CB01A32688}"/>
                </a:ext>
              </a:extLst>
            </p:cNvPr>
            <p:cNvGrpSpPr/>
            <p:nvPr/>
          </p:nvGrpSpPr>
          <p:grpSpPr>
            <a:xfrm>
              <a:off x="4944967" y="4075694"/>
              <a:ext cx="1023037" cy="873714"/>
              <a:chOff x="4944967" y="4075694"/>
              <a:chExt cx="1023037" cy="873714"/>
            </a:xfrm>
          </p:grpSpPr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072CFD69-57DA-499B-B135-1CF5902271DA}"/>
                  </a:ext>
                </a:extLst>
              </p:cNvPr>
              <p:cNvGrpSpPr/>
              <p:nvPr/>
            </p:nvGrpSpPr>
            <p:grpSpPr>
              <a:xfrm>
                <a:off x="5204644" y="4075694"/>
                <a:ext cx="503685" cy="503685"/>
                <a:chOff x="5032735" y="4143094"/>
                <a:chExt cx="828367" cy="828367"/>
              </a:xfrm>
            </p:grpSpPr>
            <p:sp>
              <p:nvSpPr>
                <p:cNvPr id="20" name="money-bank_71090">
                  <a:extLst>
                    <a:ext uri="{FF2B5EF4-FFF2-40B4-BE49-F238E27FC236}">
                      <a16:creationId xmlns:a16="http://schemas.microsoft.com/office/drawing/2014/main" id="{3356B145-1D7A-4C76-AA26-AFF03CBD37E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42076" y="4261606"/>
                  <a:ext cx="609685" cy="591343"/>
                </a:xfrm>
                <a:custGeom>
                  <a:avLst/>
                  <a:gdLst>
                    <a:gd name="connsiteX0" fmla="*/ 0 w 608697"/>
                    <a:gd name="connsiteY0" fmla="*/ 552985 h 590385"/>
                    <a:gd name="connsiteX1" fmla="*/ 608697 w 608697"/>
                    <a:gd name="connsiteY1" fmla="*/ 552985 h 590385"/>
                    <a:gd name="connsiteX2" fmla="*/ 608697 w 608697"/>
                    <a:gd name="connsiteY2" fmla="*/ 590385 h 590385"/>
                    <a:gd name="connsiteX3" fmla="*/ 0 w 608697"/>
                    <a:gd name="connsiteY3" fmla="*/ 590385 h 590385"/>
                    <a:gd name="connsiteX4" fmla="*/ 50031 w 608697"/>
                    <a:gd name="connsiteY4" fmla="*/ 495192 h 590385"/>
                    <a:gd name="connsiteX5" fmla="*/ 558666 w 608697"/>
                    <a:gd name="connsiteY5" fmla="*/ 495192 h 590385"/>
                    <a:gd name="connsiteX6" fmla="*/ 558666 w 608697"/>
                    <a:gd name="connsiteY6" fmla="*/ 532592 h 590385"/>
                    <a:gd name="connsiteX7" fmla="*/ 50031 w 608697"/>
                    <a:gd name="connsiteY7" fmla="*/ 532592 h 590385"/>
                    <a:gd name="connsiteX8" fmla="*/ 317441 w 608697"/>
                    <a:gd name="connsiteY8" fmla="*/ 352934 h 590385"/>
                    <a:gd name="connsiteX9" fmla="*/ 317441 w 608697"/>
                    <a:gd name="connsiteY9" fmla="*/ 384587 h 590385"/>
                    <a:gd name="connsiteX10" fmla="*/ 338404 w 608697"/>
                    <a:gd name="connsiteY10" fmla="*/ 369096 h 590385"/>
                    <a:gd name="connsiteX11" fmla="*/ 333257 w 608697"/>
                    <a:gd name="connsiteY11" fmla="*/ 358446 h 590385"/>
                    <a:gd name="connsiteX12" fmla="*/ 317441 w 608697"/>
                    <a:gd name="connsiteY12" fmla="*/ 352934 h 590385"/>
                    <a:gd name="connsiteX13" fmla="*/ 290658 w 608697"/>
                    <a:gd name="connsiteY13" fmla="*/ 283447 h 590385"/>
                    <a:gd name="connsiteX14" fmla="*/ 273648 w 608697"/>
                    <a:gd name="connsiteY14" fmla="*/ 288958 h 590385"/>
                    <a:gd name="connsiteX15" fmla="*/ 268948 w 608697"/>
                    <a:gd name="connsiteY15" fmla="*/ 299311 h 590385"/>
                    <a:gd name="connsiteX16" fmla="*/ 274319 w 608697"/>
                    <a:gd name="connsiteY16" fmla="*/ 310035 h 590385"/>
                    <a:gd name="connsiteX17" fmla="*/ 290658 w 608697"/>
                    <a:gd name="connsiteY17" fmla="*/ 315770 h 590385"/>
                    <a:gd name="connsiteX18" fmla="*/ 290658 w 608697"/>
                    <a:gd name="connsiteY18" fmla="*/ 233324 h 590385"/>
                    <a:gd name="connsiteX19" fmla="*/ 317441 w 608697"/>
                    <a:gd name="connsiteY19" fmla="*/ 233324 h 590385"/>
                    <a:gd name="connsiteX20" fmla="*/ 317441 w 608697"/>
                    <a:gd name="connsiteY20" fmla="*/ 250156 h 590385"/>
                    <a:gd name="connsiteX21" fmla="*/ 342508 w 608697"/>
                    <a:gd name="connsiteY21" fmla="*/ 252911 h 590385"/>
                    <a:gd name="connsiteX22" fmla="*/ 365859 w 608697"/>
                    <a:gd name="connsiteY22" fmla="*/ 258721 h 590385"/>
                    <a:gd name="connsiteX23" fmla="*/ 365859 w 608697"/>
                    <a:gd name="connsiteY23" fmla="*/ 292012 h 590385"/>
                    <a:gd name="connsiteX24" fmla="*/ 317441 w 608697"/>
                    <a:gd name="connsiteY24" fmla="*/ 282628 h 590385"/>
                    <a:gd name="connsiteX25" fmla="*/ 317441 w 608697"/>
                    <a:gd name="connsiteY25" fmla="*/ 319941 h 590385"/>
                    <a:gd name="connsiteX26" fmla="*/ 338479 w 608697"/>
                    <a:gd name="connsiteY26" fmla="*/ 324409 h 590385"/>
                    <a:gd name="connsiteX27" fmla="*/ 356981 w 608697"/>
                    <a:gd name="connsiteY27" fmla="*/ 332527 h 590385"/>
                    <a:gd name="connsiteX28" fmla="*/ 370335 w 608697"/>
                    <a:gd name="connsiteY28" fmla="*/ 346380 h 590385"/>
                    <a:gd name="connsiteX29" fmla="*/ 375408 w 608697"/>
                    <a:gd name="connsiteY29" fmla="*/ 368425 h 590385"/>
                    <a:gd name="connsiteX30" fmla="*/ 360338 w 608697"/>
                    <a:gd name="connsiteY30" fmla="*/ 402238 h 590385"/>
                    <a:gd name="connsiteX31" fmla="*/ 317441 w 608697"/>
                    <a:gd name="connsiteY31" fmla="*/ 417506 h 590385"/>
                    <a:gd name="connsiteX32" fmla="*/ 317441 w 608697"/>
                    <a:gd name="connsiteY32" fmla="*/ 434859 h 590385"/>
                    <a:gd name="connsiteX33" fmla="*/ 290658 w 608697"/>
                    <a:gd name="connsiteY33" fmla="*/ 434859 h 590385"/>
                    <a:gd name="connsiteX34" fmla="*/ 290658 w 608697"/>
                    <a:gd name="connsiteY34" fmla="*/ 418400 h 590385"/>
                    <a:gd name="connsiteX35" fmla="*/ 259623 w 608697"/>
                    <a:gd name="connsiteY35" fmla="*/ 415420 h 590385"/>
                    <a:gd name="connsiteX36" fmla="*/ 235451 w 608697"/>
                    <a:gd name="connsiteY36" fmla="*/ 408643 h 590385"/>
                    <a:gd name="connsiteX37" fmla="*/ 235451 w 608697"/>
                    <a:gd name="connsiteY37" fmla="*/ 375650 h 590385"/>
                    <a:gd name="connsiteX38" fmla="*/ 248208 w 608697"/>
                    <a:gd name="connsiteY38" fmla="*/ 379746 h 590385"/>
                    <a:gd name="connsiteX39" fmla="*/ 261040 w 608697"/>
                    <a:gd name="connsiteY39" fmla="*/ 382800 h 590385"/>
                    <a:gd name="connsiteX40" fmla="*/ 274842 w 608697"/>
                    <a:gd name="connsiteY40" fmla="*/ 384810 h 590385"/>
                    <a:gd name="connsiteX41" fmla="*/ 290658 w 608697"/>
                    <a:gd name="connsiteY41" fmla="*/ 385779 h 590385"/>
                    <a:gd name="connsiteX42" fmla="*/ 290658 w 608697"/>
                    <a:gd name="connsiteY42" fmla="*/ 348912 h 590385"/>
                    <a:gd name="connsiteX43" fmla="*/ 269619 w 608697"/>
                    <a:gd name="connsiteY43" fmla="*/ 344816 h 590385"/>
                    <a:gd name="connsiteX44" fmla="*/ 250819 w 608697"/>
                    <a:gd name="connsiteY44" fmla="*/ 336996 h 590385"/>
                    <a:gd name="connsiteX45" fmla="*/ 237241 w 608697"/>
                    <a:gd name="connsiteY45" fmla="*/ 323143 h 590385"/>
                    <a:gd name="connsiteX46" fmla="*/ 232019 w 608697"/>
                    <a:gd name="connsiteY46" fmla="*/ 300949 h 590385"/>
                    <a:gd name="connsiteX47" fmla="*/ 236122 w 608697"/>
                    <a:gd name="connsiteY47" fmla="*/ 281213 h 590385"/>
                    <a:gd name="connsiteX48" fmla="*/ 247686 w 608697"/>
                    <a:gd name="connsiteY48" fmla="*/ 266243 h 590385"/>
                    <a:gd name="connsiteX49" fmla="*/ 266188 w 608697"/>
                    <a:gd name="connsiteY49" fmla="*/ 256040 h 590385"/>
                    <a:gd name="connsiteX50" fmla="*/ 290658 w 608697"/>
                    <a:gd name="connsiteY50" fmla="*/ 250677 h 590385"/>
                    <a:gd name="connsiteX51" fmla="*/ 435589 w 608697"/>
                    <a:gd name="connsiteY51" fmla="*/ 197053 h 590385"/>
                    <a:gd name="connsiteX52" fmla="*/ 502433 w 608697"/>
                    <a:gd name="connsiteY52" fmla="*/ 197053 h 590385"/>
                    <a:gd name="connsiteX53" fmla="*/ 512728 w 608697"/>
                    <a:gd name="connsiteY53" fmla="*/ 207257 h 590385"/>
                    <a:gd name="connsiteX54" fmla="*/ 502433 w 608697"/>
                    <a:gd name="connsiteY54" fmla="*/ 217536 h 590385"/>
                    <a:gd name="connsiteX55" fmla="*/ 492511 w 608697"/>
                    <a:gd name="connsiteY55" fmla="*/ 217536 h 590385"/>
                    <a:gd name="connsiteX56" fmla="*/ 492511 w 608697"/>
                    <a:gd name="connsiteY56" fmla="*/ 443448 h 590385"/>
                    <a:gd name="connsiteX57" fmla="*/ 502433 w 608697"/>
                    <a:gd name="connsiteY57" fmla="*/ 443448 h 590385"/>
                    <a:gd name="connsiteX58" fmla="*/ 512728 w 608697"/>
                    <a:gd name="connsiteY58" fmla="*/ 453652 h 590385"/>
                    <a:gd name="connsiteX59" fmla="*/ 502433 w 608697"/>
                    <a:gd name="connsiteY59" fmla="*/ 463931 h 590385"/>
                    <a:gd name="connsiteX60" fmla="*/ 435589 w 608697"/>
                    <a:gd name="connsiteY60" fmla="*/ 463931 h 590385"/>
                    <a:gd name="connsiteX61" fmla="*/ 425368 w 608697"/>
                    <a:gd name="connsiteY61" fmla="*/ 453652 h 590385"/>
                    <a:gd name="connsiteX62" fmla="*/ 435589 w 608697"/>
                    <a:gd name="connsiteY62" fmla="*/ 443448 h 590385"/>
                    <a:gd name="connsiteX63" fmla="*/ 445511 w 608697"/>
                    <a:gd name="connsiteY63" fmla="*/ 443448 h 590385"/>
                    <a:gd name="connsiteX64" fmla="*/ 445511 w 608697"/>
                    <a:gd name="connsiteY64" fmla="*/ 217536 h 590385"/>
                    <a:gd name="connsiteX65" fmla="*/ 435589 w 608697"/>
                    <a:gd name="connsiteY65" fmla="*/ 217536 h 590385"/>
                    <a:gd name="connsiteX66" fmla="*/ 425368 w 608697"/>
                    <a:gd name="connsiteY66" fmla="*/ 207257 h 590385"/>
                    <a:gd name="connsiteX67" fmla="*/ 435589 w 608697"/>
                    <a:gd name="connsiteY67" fmla="*/ 197053 h 590385"/>
                    <a:gd name="connsiteX68" fmla="*/ 106326 w 608697"/>
                    <a:gd name="connsiteY68" fmla="*/ 197053 h 590385"/>
                    <a:gd name="connsiteX69" fmla="*/ 173116 w 608697"/>
                    <a:gd name="connsiteY69" fmla="*/ 197053 h 590385"/>
                    <a:gd name="connsiteX70" fmla="*/ 183328 w 608697"/>
                    <a:gd name="connsiteY70" fmla="*/ 207257 h 590385"/>
                    <a:gd name="connsiteX71" fmla="*/ 173116 w 608697"/>
                    <a:gd name="connsiteY71" fmla="*/ 217536 h 590385"/>
                    <a:gd name="connsiteX72" fmla="*/ 163202 w 608697"/>
                    <a:gd name="connsiteY72" fmla="*/ 217536 h 590385"/>
                    <a:gd name="connsiteX73" fmla="*/ 163202 w 608697"/>
                    <a:gd name="connsiteY73" fmla="*/ 443448 h 590385"/>
                    <a:gd name="connsiteX74" fmla="*/ 173116 w 608697"/>
                    <a:gd name="connsiteY74" fmla="*/ 443448 h 590385"/>
                    <a:gd name="connsiteX75" fmla="*/ 183328 w 608697"/>
                    <a:gd name="connsiteY75" fmla="*/ 453652 h 590385"/>
                    <a:gd name="connsiteX76" fmla="*/ 173116 w 608697"/>
                    <a:gd name="connsiteY76" fmla="*/ 463931 h 590385"/>
                    <a:gd name="connsiteX77" fmla="*/ 106326 w 608697"/>
                    <a:gd name="connsiteY77" fmla="*/ 463931 h 590385"/>
                    <a:gd name="connsiteX78" fmla="*/ 96039 w 608697"/>
                    <a:gd name="connsiteY78" fmla="*/ 453652 h 590385"/>
                    <a:gd name="connsiteX79" fmla="*/ 106326 w 608697"/>
                    <a:gd name="connsiteY79" fmla="*/ 443448 h 590385"/>
                    <a:gd name="connsiteX80" fmla="*/ 116240 w 608697"/>
                    <a:gd name="connsiteY80" fmla="*/ 443448 h 590385"/>
                    <a:gd name="connsiteX81" fmla="*/ 116240 w 608697"/>
                    <a:gd name="connsiteY81" fmla="*/ 217536 h 590385"/>
                    <a:gd name="connsiteX82" fmla="*/ 106326 w 608697"/>
                    <a:gd name="connsiteY82" fmla="*/ 217536 h 590385"/>
                    <a:gd name="connsiteX83" fmla="*/ 96039 w 608697"/>
                    <a:gd name="connsiteY83" fmla="*/ 207257 h 590385"/>
                    <a:gd name="connsiteX84" fmla="*/ 106326 w 608697"/>
                    <a:gd name="connsiteY84" fmla="*/ 197053 h 590385"/>
                    <a:gd name="connsiteX85" fmla="*/ 296964 w 608697"/>
                    <a:gd name="connsiteY85" fmla="*/ 2010 h 590385"/>
                    <a:gd name="connsiteX86" fmla="*/ 311733 w 608697"/>
                    <a:gd name="connsiteY86" fmla="*/ 2010 h 590385"/>
                    <a:gd name="connsiteX87" fmla="*/ 556923 w 608697"/>
                    <a:gd name="connsiteY87" fmla="*/ 134884 h 590385"/>
                    <a:gd name="connsiteX88" fmla="*/ 549538 w 608697"/>
                    <a:gd name="connsiteY88" fmla="*/ 161771 h 590385"/>
                    <a:gd name="connsiteX89" fmla="*/ 59159 w 608697"/>
                    <a:gd name="connsiteY89" fmla="*/ 161771 h 590385"/>
                    <a:gd name="connsiteX90" fmla="*/ 51774 w 608697"/>
                    <a:gd name="connsiteY90" fmla="*/ 134884 h 590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</a:cxnLst>
                  <a:rect l="l" t="t" r="r" b="b"/>
                  <a:pathLst>
                    <a:path w="608697" h="590385">
                      <a:moveTo>
                        <a:pt x="0" y="552985"/>
                      </a:moveTo>
                      <a:lnTo>
                        <a:pt x="608697" y="552985"/>
                      </a:lnTo>
                      <a:lnTo>
                        <a:pt x="608697" y="590385"/>
                      </a:lnTo>
                      <a:lnTo>
                        <a:pt x="0" y="590385"/>
                      </a:lnTo>
                      <a:close/>
                      <a:moveTo>
                        <a:pt x="50031" y="495192"/>
                      </a:moveTo>
                      <a:lnTo>
                        <a:pt x="558666" y="495192"/>
                      </a:lnTo>
                      <a:lnTo>
                        <a:pt x="558666" y="532592"/>
                      </a:lnTo>
                      <a:lnTo>
                        <a:pt x="50031" y="532592"/>
                      </a:lnTo>
                      <a:close/>
                      <a:moveTo>
                        <a:pt x="317441" y="352934"/>
                      </a:moveTo>
                      <a:lnTo>
                        <a:pt x="317441" y="384587"/>
                      </a:lnTo>
                      <a:cubicBezTo>
                        <a:pt x="331392" y="382800"/>
                        <a:pt x="338404" y="377661"/>
                        <a:pt x="338404" y="369096"/>
                      </a:cubicBezTo>
                      <a:cubicBezTo>
                        <a:pt x="338404" y="364404"/>
                        <a:pt x="336688" y="360829"/>
                        <a:pt x="333257" y="358446"/>
                      </a:cubicBezTo>
                      <a:cubicBezTo>
                        <a:pt x="329825" y="355988"/>
                        <a:pt x="324528" y="354200"/>
                        <a:pt x="317441" y="352934"/>
                      </a:cubicBezTo>
                      <a:close/>
                      <a:moveTo>
                        <a:pt x="290658" y="283447"/>
                      </a:moveTo>
                      <a:cubicBezTo>
                        <a:pt x="282451" y="284341"/>
                        <a:pt x="276781" y="286203"/>
                        <a:pt x="273648" y="288958"/>
                      </a:cubicBezTo>
                      <a:cubicBezTo>
                        <a:pt x="270515" y="291714"/>
                        <a:pt x="268948" y="295140"/>
                        <a:pt x="268948" y="299311"/>
                      </a:cubicBezTo>
                      <a:cubicBezTo>
                        <a:pt x="268948" y="304003"/>
                        <a:pt x="270739" y="307578"/>
                        <a:pt x="274319" y="310035"/>
                      </a:cubicBezTo>
                      <a:cubicBezTo>
                        <a:pt x="277900" y="312493"/>
                        <a:pt x="283347" y="314430"/>
                        <a:pt x="290658" y="315770"/>
                      </a:cubicBezTo>
                      <a:close/>
                      <a:moveTo>
                        <a:pt x="290658" y="233324"/>
                      </a:moveTo>
                      <a:lnTo>
                        <a:pt x="317441" y="233324"/>
                      </a:lnTo>
                      <a:lnTo>
                        <a:pt x="317441" y="250156"/>
                      </a:lnTo>
                      <a:cubicBezTo>
                        <a:pt x="325647" y="250603"/>
                        <a:pt x="334003" y="251571"/>
                        <a:pt x="342508" y="252911"/>
                      </a:cubicBezTo>
                      <a:cubicBezTo>
                        <a:pt x="351012" y="254327"/>
                        <a:pt x="358771" y="256263"/>
                        <a:pt x="365859" y="258721"/>
                      </a:cubicBezTo>
                      <a:lnTo>
                        <a:pt x="365859" y="292012"/>
                      </a:lnTo>
                      <a:cubicBezTo>
                        <a:pt x="348551" y="286426"/>
                        <a:pt x="332436" y="283298"/>
                        <a:pt x="317441" y="282628"/>
                      </a:cubicBezTo>
                      <a:lnTo>
                        <a:pt x="317441" y="319941"/>
                      </a:lnTo>
                      <a:cubicBezTo>
                        <a:pt x="324528" y="321058"/>
                        <a:pt x="331541" y="322548"/>
                        <a:pt x="338479" y="324409"/>
                      </a:cubicBezTo>
                      <a:cubicBezTo>
                        <a:pt x="345343" y="326271"/>
                        <a:pt x="351535" y="328953"/>
                        <a:pt x="356981" y="332527"/>
                      </a:cubicBezTo>
                      <a:cubicBezTo>
                        <a:pt x="362427" y="336028"/>
                        <a:pt x="366829" y="340645"/>
                        <a:pt x="370335" y="346380"/>
                      </a:cubicBezTo>
                      <a:cubicBezTo>
                        <a:pt x="373692" y="352115"/>
                        <a:pt x="375408" y="359414"/>
                        <a:pt x="375408" y="368425"/>
                      </a:cubicBezTo>
                      <a:cubicBezTo>
                        <a:pt x="375408" y="382800"/>
                        <a:pt x="370410" y="394046"/>
                        <a:pt x="360338" y="402238"/>
                      </a:cubicBezTo>
                      <a:cubicBezTo>
                        <a:pt x="350266" y="410431"/>
                        <a:pt x="336017" y="415495"/>
                        <a:pt x="317441" y="417506"/>
                      </a:cubicBezTo>
                      <a:lnTo>
                        <a:pt x="317441" y="434859"/>
                      </a:lnTo>
                      <a:lnTo>
                        <a:pt x="290658" y="434859"/>
                      </a:lnTo>
                      <a:lnTo>
                        <a:pt x="290658" y="418400"/>
                      </a:lnTo>
                      <a:cubicBezTo>
                        <a:pt x="279691" y="418027"/>
                        <a:pt x="269321" y="417059"/>
                        <a:pt x="259623" y="415420"/>
                      </a:cubicBezTo>
                      <a:cubicBezTo>
                        <a:pt x="249849" y="413782"/>
                        <a:pt x="241792" y="411548"/>
                        <a:pt x="235451" y="408643"/>
                      </a:cubicBezTo>
                      <a:lnTo>
                        <a:pt x="235451" y="375650"/>
                      </a:lnTo>
                      <a:cubicBezTo>
                        <a:pt x="239778" y="377214"/>
                        <a:pt x="244030" y="378629"/>
                        <a:pt x="248208" y="379746"/>
                      </a:cubicBezTo>
                      <a:cubicBezTo>
                        <a:pt x="252386" y="380938"/>
                        <a:pt x="256638" y="381980"/>
                        <a:pt x="261040" y="382800"/>
                      </a:cubicBezTo>
                      <a:cubicBezTo>
                        <a:pt x="265442" y="383619"/>
                        <a:pt x="269992" y="384289"/>
                        <a:pt x="274842" y="384810"/>
                      </a:cubicBezTo>
                      <a:cubicBezTo>
                        <a:pt x="279691" y="385332"/>
                        <a:pt x="284988" y="385630"/>
                        <a:pt x="290658" y="385779"/>
                      </a:cubicBezTo>
                      <a:lnTo>
                        <a:pt x="290658" y="348912"/>
                      </a:lnTo>
                      <a:cubicBezTo>
                        <a:pt x="283645" y="347870"/>
                        <a:pt x="276558" y="346529"/>
                        <a:pt x="269619" y="344816"/>
                      </a:cubicBezTo>
                      <a:cubicBezTo>
                        <a:pt x="262681" y="343029"/>
                        <a:pt x="256415" y="340422"/>
                        <a:pt x="250819" y="336996"/>
                      </a:cubicBezTo>
                      <a:cubicBezTo>
                        <a:pt x="245299" y="333496"/>
                        <a:pt x="240748" y="328878"/>
                        <a:pt x="237241" y="323143"/>
                      </a:cubicBezTo>
                      <a:cubicBezTo>
                        <a:pt x="233809" y="317483"/>
                        <a:pt x="232019" y="310035"/>
                        <a:pt x="232019" y="300949"/>
                      </a:cubicBezTo>
                      <a:cubicBezTo>
                        <a:pt x="232019" y="293576"/>
                        <a:pt x="233362" y="286948"/>
                        <a:pt x="236122" y="281213"/>
                      </a:cubicBezTo>
                      <a:cubicBezTo>
                        <a:pt x="238808" y="275404"/>
                        <a:pt x="242687" y="270414"/>
                        <a:pt x="247686" y="266243"/>
                      </a:cubicBezTo>
                      <a:cubicBezTo>
                        <a:pt x="252759" y="261998"/>
                        <a:pt x="258951" y="258646"/>
                        <a:pt x="266188" y="256040"/>
                      </a:cubicBezTo>
                      <a:cubicBezTo>
                        <a:pt x="273424" y="253507"/>
                        <a:pt x="281556" y="251645"/>
                        <a:pt x="290658" y="250677"/>
                      </a:cubicBezTo>
                      <a:close/>
                      <a:moveTo>
                        <a:pt x="435589" y="197053"/>
                      </a:moveTo>
                      <a:lnTo>
                        <a:pt x="502433" y="197053"/>
                      </a:lnTo>
                      <a:cubicBezTo>
                        <a:pt x="508103" y="197053"/>
                        <a:pt x="512728" y="201671"/>
                        <a:pt x="512728" y="207257"/>
                      </a:cubicBezTo>
                      <a:cubicBezTo>
                        <a:pt x="512728" y="212918"/>
                        <a:pt x="508103" y="217536"/>
                        <a:pt x="502433" y="217536"/>
                      </a:cubicBezTo>
                      <a:lnTo>
                        <a:pt x="492511" y="217536"/>
                      </a:lnTo>
                      <a:lnTo>
                        <a:pt x="492511" y="443448"/>
                      </a:lnTo>
                      <a:lnTo>
                        <a:pt x="502433" y="443448"/>
                      </a:lnTo>
                      <a:cubicBezTo>
                        <a:pt x="508103" y="443448"/>
                        <a:pt x="512728" y="447991"/>
                        <a:pt x="512728" y="453652"/>
                      </a:cubicBezTo>
                      <a:cubicBezTo>
                        <a:pt x="512728" y="459313"/>
                        <a:pt x="508103" y="463931"/>
                        <a:pt x="502433" y="463931"/>
                      </a:cubicBezTo>
                      <a:lnTo>
                        <a:pt x="435589" y="463931"/>
                      </a:lnTo>
                      <a:cubicBezTo>
                        <a:pt x="429919" y="463931"/>
                        <a:pt x="425368" y="459313"/>
                        <a:pt x="425368" y="453652"/>
                      </a:cubicBezTo>
                      <a:cubicBezTo>
                        <a:pt x="425368" y="447991"/>
                        <a:pt x="429919" y="443448"/>
                        <a:pt x="435589" y="443448"/>
                      </a:cubicBezTo>
                      <a:lnTo>
                        <a:pt x="445511" y="443448"/>
                      </a:lnTo>
                      <a:lnTo>
                        <a:pt x="445511" y="217536"/>
                      </a:lnTo>
                      <a:lnTo>
                        <a:pt x="435589" y="217536"/>
                      </a:lnTo>
                      <a:cubicBezTo>
                        <a:pt x="429919" y="217536"/>
                        <a:pt x="425368" y="212918"/>
                        <a:pt x="425368" y="207257"/>
                      </a:cubicBezTo>
                      <a:cubicBezTo>
                        <a:pt x="425368" y="201671"/>
                        <a:pt x="429919" y="197053"/>
                        <a:pt x="435589" y="197053"/>
                      </a:cubicBezTo>
                      <a:close/>
                      <a:moveTo>
                        <a:pt x="106326" y="197053"/>
                      </a:moveTo>
                      <a:lnTo>
                        <a:pt x="173116" y="197053"/>
                      </a:lnTo>
                      <a:cubicBezTo>
                        <a:pt x="178781" y="197053"/>
                        <a:pt x="183328" y="201671"/>
                        <a:pt x="183328" y="207257"/>
                      </a:cubicBezTo>
                      <a:cubicBezTo>
                        <a:pt x="183328" y="212918"/>
                        <a:pt x="178781" y="217536"/>
                        <a:pt x="173116" y="217536"/>
                      </a:cubicBezTo>
                      <a:lnTo>
                        <a:pt x="163202" y="217536"/>
                      </a:lnTo>
                      <a:lnTo>
                        <a:pt x="163202" y="443448"/>
                      </a:lnTo>
                      <a:lnTo>
                        <a:pt x="173116" y="443448"/>
                      </a:lnTo>
                      <a:cubicBezTo>
                        <a:pt x="178781" y="443448"/>
                        <a:pt x="183328" y="447991"/>
                        <a:pt x="183328" y="453652"/>
                      </a:cubicBezTo>
                      <a:cubicBezTo>
                        <a:pt x="183328" y="459313"/>
                        <a:pt x="178781" y="463931"/>
                        <a:pt x="173116" y="463931"/>
                      </a:cubicBezTo>
                      <a:lnTo>
                        <a:pt x="106326" y="463931"/>
                      </a:lnTo>
                      <a:cubicBezTo>
                        <a:pt x="100661" y="463931"/>
                        <a:pt x="96039" y="459313"/>
                        <a:pt x="96039" y="453652"/>
                      </a:cubicBezTo>
                      <a:cubicBezTo>
                        <a:pt x="96039" y="447991"/>
                        <a:pt x="100661" y="443448"/>
                        <a:pt x="106326" y="443448"/>
                      </a:cubicBezTo>
                      <a:lnTo>
                        <a:pt x="116240" y="443448"/>
                      </a:lnTo>
                      <a:lnTo>
                        <a:pt x="116240" y="217536"/>
                      </a:lnTo>
                      <a:lnTo>
                        <a:pt x="106326" y="217536"/>
                      </a:lnTo>
                      <a:cubicBezTo>
                        <a:pt x="100661" y="217536"/>
                        <a:pt x="96039" y="212918"/>
                        <a:pt x="96039" y="207257"/>
                      </a:cubicBezTo>
                      <a:cubicBezTo>
                        <a:pt x="96039" y="201671"/>
                        <a:pt x="100661" y="197053"/>
                        <a:pt x="106326" y="197053"/>
                      </a:cubicBezTo>
                      <a:close/>
                      <a:moveTo>
                        <a:pt x="296964" y="2010"/>
                      </a:moveTo>
                      <a:cubicBezTo>
                        <a:pt x="301514" y="-671"/>
                        <a:pt x="307183" y="-671"/>
                        <a:pt x="311733" y="2010"/>
                      </a:cubicBezTo>
                      <a:lnTo>
                        <a:pt x="556923" y="134884"/>
                      </a:lnTo>
                      <a:cubicBezTo>
                        <a:pt x="569604" y="142332"/>
                        <a:pt x="564308" y="161771"/>
                        <a:pt x="549538" y="161771"/>
                      </a:cubicBezTo>
                      <a:lnTo>
                        <a:pt x="59159" y="161771"/>
                      </a:lnTo>
                      <a:cubicBezTo>
                        <a:pt x="44389" y="161771"/>
                        <a:pt x="39093" y="142332"/>
                        <a:pt x="51774" y="1348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3" name="矩形: 圓角 22">
                  <a:extLst>
                    <a:ext uri="{FF2B5EF4-FFF2-40B4-BE49-F238E27FC236}">
                      <a16:creationId xmlns:a16="http://schemas.microsoft.com/office/drawing/2014/main" id="{29ABDC85-ED2C-481A-9424-B76E326D473E}"/>
                    </a:ext>
                  </a:extLst>
                </p:cNvPr>
                <p:cNvSpPr/>
                <p:nvPr/>
              </p:nvSpPr>
              <p:spPr>
                <a:xfrm>
                  <a:off x="5032735" y="4143094"/>
                  <a:ext cx="828367" cy="828367"/>
                </a:xfrm>
                <a:prstGeom prst="roundRect">
                  <a:avLst>
                    <a:gd name="adj" fmla="val 8848"/>
                  </a:avLst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4EE473B-3F95-4403-87A6-B64CD766D05B}"/>
                  </a:ext>
                </a:extLst>
              </p:cNvPr>
              <p:cNvSpPr txBox="1"/>
              <p:nvPr/>
            </p:nvSpPr>
            <p:spPr>
              <a:xfrm>
                <a:off x="4944967" y="4641631"/>
                <a:ext cx="1023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Business</a:t>
                </a:r>
                <a:endParaRPr lang="zh-TW" altLang="en-US" sz="1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0553ED21-2C1F-4FD2-BD61-D4646B3034EA}"/>
                </a:ext>
              </a:extLst>
            </p:cNvPr>
            <p:cNvGrpSpPr/>
            <p:nvPr/>
          </p:nvGrpSpPr>
          <p:grpSpPr>
            <a:xfrm>
              <a:off x="6077733" y="4077674"/>
              <a:ext cx="1023037" cy="873714"/>
              <a:chOff x="6077733" y="4077674"/>
              <a:chExt cx="1023037" cy="873714"/>
            </a:xfrm>
          </p:grpSpPr>
          <p:grpSp>
            <p:nvGrpSpPr>
              <p:cNvPr id="27" name="群組 26">
                <a:extLst>
                  <a:ext uri="{FF2B5EF4-FFF2-40B4-BE49-F238E27FC236}">
                    <a16:creationId xmlns:a16="http://schemas.microsoft.com/office/drawing/2014/main" id="{7051C848-D2AC-49BE-B2A8-4A34D3A449B5}"/>
                  </a:ext>
                </a:extLst>
              </p:cNvPr>
              <p:cNvGrpSpPr/>
              <p:nvPr/>
            </p:nvGrpSpPr>
            <p:grpSpPr>
              <a:xfrm>
                <a:off x="6337410" y="4077674"/>
                <a:ext cx="503685" cy="503685"/>
                <a:chOff x="6142921" y="4143094"/>
                <a:chExt cx="828367" cy="828367"/>
              </a:xfrm>
            </p:grpSpPr>
            <p:sp>
              <p:nvSpPr>
                <p:cNvPr id="21" name="infographic-diagram_15452">
                  <a:extLst>
                    <a:ext uri="{FF2B5EF4-FFF2-40B4-BE49-F238E27FC236}">
                      <a16:creationId xmlns:a16="http://schemas.microsoft.com/office/drawing/2014/main" id="{EC3C019C-7CBA-4F78-9A12-A9CD6FA6176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6272919" y="4252435"/>
                  <a:ext cx="568371" cy="609685"/>
                </a:xfrm>
                <a:custGeom>
                  <a:avLst/>
                  <a:gdLst>
                    <a:gd name="connsiteX0" fmla="*/ 16143 w 564989"/>
                    <a:gd name="connsiteY0" fmla="*/ 573798 h 606057"/>
                    <a:gd name="connsiteX1" fmla="*/ 548846 w 564989"/>
                    <a:gd name="connsiteY1" fmla="*/ 573798 h 606057"/>
                    <a:gd name="connsiteX2" fmla="*/ 564989 w 564989"/>
                    <a:gd name="connsiteY2" fmla="*/ 589928 h 606057"/>
                    <a:gd name="connsiteX3" fmla="*/ 548846 w 564989"/>
                    <a:gd name="connsiteY3" fmla="*/ 606057 h 606057"/>
                    <a:gd name="connsiteX4" fmla="*/ 16143 w 564989"/>
                    <a:gd name="connsiteY4" fmla="*/ 606057 h 606057"/>
                    <a:gd name="connsiteX5" fmla="*/ 0 w 564989"/>
                    <a:gd name="connsiteY5" fmla="*/ 589928 h 606057"/>
                    <a:gd name="connsiteX6" fmla="*/ 16143 w 564989"/>
                    <a:gd name="connsiteY6" fmla="*/ 573798 h 606057"/>
                    <a:gd name="connsiteX7" fmla="*/ 48465 w 564989"/>
                    <a:gd name="connsiteY7" fmla="*/ 193425 h 606057"/>
                    <a:gd name="connsiteX8" fmla="*/ 125915 w 564989"/>
                    <a:gd name="connsiteY8" fmla="*/ 193425 h 606057"/>
                    <a:gd name="connsiteX9" fmla="*/ 158186 w 564989"/>
                    <a:gd name="connsiteY9" fmla="*/ 225663 h 606057"/>
                    <a:gd name="connsiteX10" fmla="*/ 158186 w 564989"/>
                    <a:gd name="connsiteY10" fmla="*/ 507746 h 606057"/>
                    <a:gd name="connsiteX11" fmla="*/ 125915 w 564989"/>
                    <a:gd name="connsiteY11" fmla="*/ 539984 h 606057"/>
                    <a:gd name="connsiteX12" fmla="*/ 48465 w 564989"/>
                    <a:gd name="connsiteY12" fmla="*/ 539984 h 606057"/>
                    <a:gd name="connsiteX13" fmla="*/ 16194 w 564989"/>
                    <a:gd name="connsiteY13" fmla="*/ 507746 h 606057"/>
                    <a:gd name="connsiteX14" fmla="*/ 16194 w 564989"/>
                    <a:gd name="connsiteY14" fmla="*/ 225663 h 606057"/>
                    <a:gd name="connsiteX15" fmla="*/ 48465 w 564989"/>
                    <a:gd name="connsiteY15" fmla="*/ 193425 h 606057"/>
                    <a:gd name="connsiteX16" fmla="*/ 447906 w 564989"/>
                    <a:gd name="connsiteY16" fmla="*/ 107142 h 606057"/>
                    <a:gd name="connsiteX17" fmla="*/ 526217 w 564989"/>
                    <a:gd name="connsiteY17" fmla="*/ 107142 h 606057"/>
                    <a:gd name="connsiteX18" fmla="*/ 558511 w 564989"/>
                    <a:gd name="connsiteY18" fmla="*/ 139384 h 606057"/>
                    <a:gd name="connsiteX19" fmla="*/ 558511 w 564989"/>
                    <a:gd name="connsiteY19" fmla="*/ 507742 h 606057"/>
                    <a:gd name="connsiteX20" fmla="*/ 526217 w 564989"/>
                    <a:gd name="connsiteY20" fmla="*/ 539984 h 606057"/>
                    <a:gd name="connsiteX21" fmla="*/ 447906 w 564989"/>
                    <a:gd name="connsiteY21" fmla="*/ 539984 h 606057"/>
                    <a:gd name="connsiteX22" fmla="*/ 415612 w 564989"/>
                    <a:gd name="connsiteY22" fmla="*/ 507742 h 606057"/>
                    <a:gd name="connsiteX23" fmla="*/ 415612 w 564989"/>
                    <a:gd name="connsiteY23" fmla="*/ 139384 h 606057"/>
                    <a:gd name="connsiteX24" fmla="*/ 447906 w 564989"/>
                    <a:gd name="connsiteY24" fmla="*/ 107142 h 606057"/>
                    <a:gd name="connsiteX25" fmla="*/ 246967 w 564989"/>
                    <a:gd name="connsiteY25" fmla="*/ 0 h 606057"/>
                    <a:gd name="connsiteX26" fmla="*/ 325278 w 564989"/>
                    <a:gd name="connsiteY26" fmla="*/ 0 h 606057"/>
                    <a:gd name="connsiteX27" fmla="*/ 357572 w 564989"/>
                    <a:gd name="connsiteY27" fmla="*/ 32238 h 606057"/>
                    <a:gd name="connsiteX28" fmla="*/ 357572 w 564989"/>
                    <a:gd name="connsiteY28" fmla="*/ 507746 h 606057"/>
                    <a:gd name="connsiteX29" fmla="*/ 325278 w 564989"/>
                    <a:gd name="connsiteY29" fmla="*/ 539984 h 606057"/>
                    <a:gd name="connsiteX30" fmla="*/ 246967 w 564989"/>
                    <a:gd name="connsiteY30" fmla="*/ 539984 h 606057"/>
                    <a:gd name="connsiteX31" fmla="*/ 214673 w 564989"/>
                    <a:gd name="connsiteY31" fmla="*/ 507746 h 606057"/>
                    <a:gd name="connsiteX32" fmla="*/ 214673 w 564989"/>
                    <a:gd name="connsiteY32" fmla="*/ 32238 h 606057"/>
                    <a:gd name="connsiteX33" fmla="*/ 246967 w 564989"/>
                    <a:gd name="connsiteY33" fmla="*/ 0 h 606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64989" h="606057">
                      <a:moveTo>
                        <a:pt x="16143" y="573798"/>
                      </a:moveTo>
                      <a:lnTo>
                        <a:pt x="548846" y="573798"/>
                      </a:lnTo>
                      <a:cubicBezTo>
                        <a:pt x="557725" y="573798"/>
                        <a:pt x="564989" y="581056"/>
                        <a:pt x="564989" y="589928"/>
                      </a:cubicBezTo>
                      <a:cubicBezTo>
                        <a:pt x="564989" y="598799"/>
                        <a:pt x="557725" y="606057"/>
                        <a:pt x="548846" y="606057"/>
                      </a:cubicBezTo>
                      <a:lnTo>
                        <a:pt x="16143" y="606057"/>
                      </a:lnTo>
                      <a:cubicBezTo>
                        <a:pt x="7264" y="606057"/>
                        <a:pt x="0" y="598799"/>
                        <a:pt x="0" y="589928"/>
                      </a:cubicBezTo>
                      <a:cubicBezTo>
                        <a:pt x="0" y="581056"/>
                        <a:pt x="7264" y="573798"/>
                        <a:pt x="16143" y="573798"/>
                      </a:cubicBezTo>
                      <a:close/>
                      <a:moveTo>
                        <a:pt x="48465" y="193425"/>
                      </a:moveTo>
                      <a:lnTo>
                        <a:pt x="125915" y="193425"/>
                      </a:lnTo>
                      <a:cubicBezTo>
                        <a:pt x="144471" y="193425"/>
                        <a:pt x="158186" y="207932"/>
                        <a:pt x="158186" y="225663"/>
                      </a:cubicBezTo>
                      <a:lnTo>
                        <a:pt x="158186" y="507746"/>
                      </a:lnTo>
                      <a:cubicBezTo>
                        <a:pt x="158186" y="525477"/>
                        <a:pt x="144471" y="539984"/>
                        <a:pt x="125915" y="539984"/>
                      </a:cubicBezTo>
                      <a:lnTo>
                        <a:pt x="48465" y="539984"/>
                      </a:lnTo>
                      <a:cubicBezTo>
                        <a:pt x="30716" y="539984"/>
                        <a:pt x="16194" y="525477"/>
                        <a:pt x="16194" y="507746"/>
                      </a:cubicBezTo>
                      <a:lnTo>
                        <a:pt x="16194" y="225663"/>
                      </a:lnTo>
                      <a:cubicBezTo>
                        <a:pt x="16194" y="207932"/>
                        <a:pt x="30716" y="193425"/>
                        <a:pt x="48465" y="193425"/>
                      </a:cubicBezTo>
                      <a:close/>
                      <a:moveTo>
                        <a:pt x="447906" y="107142"/>
                      </a:moveTo>
                      <a:lnTo>
                        <a:pt x="526217" y="107142"/>
                      </a:lnTo>
                      <a:cubicBezTo>
                        <a:pt x="543979" y="107142"/>
                        <a:pt x="558511" y="121651"/>
                        <a:pt x="558511" y="139384"/>
                      </a:cubicBezTo>
                      <a:lnTo>
                        <a:pt x="558511" y="507742"/>
                      </a:lnTo>
                      <a:cubicBezTo>
                        <a:pt x="558511" y="525475"/>
                        <a:pt x="543979" y="539984"/>
                        <a:pt x="526217" y="539984"/>
                      </a:cubicBezTo>
                      <a:lnTo>
                        <a:pt x="447906" y="539984"/>
                      </a:lnTo>
                      <a:cubicBezTo>
                        <a:pt x="430144" y="539984"/>
                        <a:pt x="415612" y="525475"/>
                        <a:pt x="415612" y="507742"/>
                      </a:cubicBezTo>
                      <a:lnTo>
                        <a:pt x="415612" y="139384"/>
                      </a:lnTo>
                      <a:cubicBezTo>
                        <a:pt x="415612" y="121651"/>
                        <a:pt x="430144" y="107142"/>
                        <a:pt x="447906" y="107142"/>
                      </a:cubicBezTo>
                      <a:close/>
                      <a:moveTo>
                        <a:pt x="246967" y="0"/>
                      </a:moveTo>
                      <a:lnTo>
                        <a:pt x="325278" y="0"/>
                      </a:lnTo>
                      <a:cubicBezTo>
                        <a:pt x="343040" y="0"/>
                        <a:pt x="357572" y="14507"/>
                        <a:pt x="357572" y="32238"/>
                      </a:cubicBezTo>
                      <a:lnTo>
                        <a:pt x="357572" y="507746"/>
                      </a:lnTo>
                      <a:cubicBezTo>
                        <a:pt x="357572" y="525477"/>
                        <a:pt x="343040" y="539984"/>
                        <a:pt x="325278" y="539984"/>
                      </a:cubicBezTo>
                      <a:lnTo>
                        <a:pt x="246967" y="539984"/>
                      </a:lnTo>
                      <a:cubicBezTo>
                        <a:pt x="229205" y="539984"/>
                        <a:pt x="214673" y="525477"/>
                        <a:pt x="214673" y="507746"/>
                      </a:cubicBezTo>
                      <a:lnTo>
                        <a:pt x="214673" y="32238"/>
                      </a:lnTo>
                      <a:cubicBezTo>
                        <a:pt x="214673" y="14507"/>
                        <a:pt x="229205" y="0"/>
                        <a:pt x="24696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4" name="矩形: 圓角 23">
                  <a:extLst>
                    <a:ext uri="{FF2B5EF4-FFF2-40B4-BE49-F238E27FC236}">
                      <a16:creationId xmlns:a16="http://schemas.microsoft.com/office/drawing/2014/main" id="{BF53D55F-E40E-4DA6-A2FA-3E88C0CD441C}"/>
                    </a:ext>
                  </a:extLst>
                </p:cNvPr>
                <p:cNvSpPr/>
                <p:nvPr/>
              </p:nvSpPr>
              <p:spPr>
                <a:xfrm>
                  <a:off x="6142921" y="4143094"/>
                  <a:ext cx="828367" cy="828367"/>
                </a:xfrm>
                <a:prstGeom prst="roundRect">
                  <a:avLst>
                    <a:gd name="adj" fmla="val 8848"/>
                  </a:avLst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3E5F5733-7F93-4450-B45A-08C5E510E8F6}"/>
                  </a:ext>
                </a:extLst>
              </p:cNvPr>
              <p:cNvSpPr txBox="1"/>
              <p:nvPr/>
            </p:nvSpPr>
            <p:spPr>
              <a:xfrm>
                <a:off x="6077733" y="4643611"/>
                <a:ext cx="1023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Business</a:t>
                </a:r>
                <a:endParaRPr lang="zh-TW" altLang="en-US" sz="1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  <p:grpSp>
          <p:nvGrpSpPr>
            <p:cNvPr id="34" name="群組 33">
              <a:extLst>
                <a:ext uri="{FF2B5EF4-FFF2-40B4-BE49-F238E27FC236}">
                  <a16:creationId xmlns:a16="http://schemas.microsoft.com/office/drawing/2014/main" id="{2F4DB9DD-6626-451B-AA26-4600BD9EF90E}"/>
                </a:ext>
              </a:extLst>
            </p:cNvPr>
            <p:cNvGrpSpPr/>
            <p:nvPr/>
          </p:nvGrpSpPr>
          <p:grpSpPr>
            <a:xfrm>
              <a:off x="7130796" y="4075694"/>
              <a:ext cx="1023037" cy="873714"/>
              <a:chOff x="7130796" y="4075694"/>
              <a:chExt cx="1023037" cy="873714"/>
            </a:xfrm>
          </p:grpSpPr>
          <p:grpSp>
            <p:nvGrpSpPr>
              <p:cNvPr id="26" name="群組 25">
                <a:extLst>
                  <a:ext uri="{FF2B5EF4-FFF2-40B4-BE49-F238E27FC236}">
                    <a16:creationId xmlns:a16="http://schemas.microsoft.com/office/drawing/2014/main" id="{6E4966E8-F17D-4F25-9592-D458D164AB52}"/>
                  </a:ext>
                </a:extLst>
              </p:cNvPr>
              <p:cNvGrpSpPr/>
              <p:nvPr/>
            </p:nvGrpSpPr>
            <p:grpSpPr>
              <a:xfrm>
                <a:off x="7386572" y="4075694"/>
                <a:ext cx="503685" cy="503685"/>
                <a:chOff x="7362448" y="4143094"/>
                <a:chExt cx="828367" cy="828367"/>
              </a:xfrm>
            </p:grpSpPr>
            <p:sp>
              <p:nvSpPr>
                <p:cNvPr id="22" name="continuous-data-graphic-wave-chart_38875">
                  <a:extLst>
                    <a:ext uri="{FF2B5EF4-FFF2-40B4-BE49-F238E27FC236}">
                      <a16:creationId xmlns:a16="http://schemas.microsoft.com/office/drawing/2014/main" id="{E4740D29-4281-4298-BAB7-C978BDD4181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471789" y="4270564"/>
                  <a:ext cx="609685" cy="573427"/>
                </a:xfrm>
                <a:custGeom>
                  <a:avLst/>
                  <a:gdLst>
                    <a:gd name="connsiteX0" fmla="*/ 155595 w 598254"/>
                    <a:gd name="connsiteY0" fmla="*/ 119665 h 562676"/>
                    <a:gd name="connsiteX1" fmla="*/ 273337 w 598254"/>
                    <a:gd name="connsiteY1" fmla="*/ 259565 h 562676"/>
                    <a:gd name="connsiteX2" fmla="*/ 403760 w 598254"/>
                    <a:gd name="connsiteY2" fmla="*/ 295122 h 562676"/>
                    <a:gd name="connsiteX3" fmla="*/ 584037 w 598254"/>
                    <a:gd name="connsiteY3" fmla="*/ 526240 h 562676"/>
                    <a:gd name="connsiteX4" fmla="*/ 32077 w 598254"/>
                    <a:gd name="connsiteY4" fmla="*/ 526240 h 562676"/>
                    <a:gd name="connsiteX5" fmla="*/ 32077 w 598254"/>
                    <a:gd name="connsiteY5" fmla="*/ 202230 h 562676"/>
                    <a:gd name="connsiteX6" fmla="*/ 155595 w 598254"/>
                    <a:gd name="connsiteY6" fmla="*/ 119665 h 562676"/>
                    <a:gd name="connsiteX7" fmla="*/ 8903 w 598254"/>
                    <a:gd name="connsiteY7" fmla="*/ 0 h 562676"/>
                    <a:gd name="connsiteX8" fmla="*/ 17805 w 598254"/>
                    <a:gd name="connsiteY8" fmla="*/ 8889 h 562676"/>
                    <a:gd name="connsiteX9" fmla="*/ 17805 w 598254"/>
                    <a:gd name="connsiteY9" fmla="*/ 544898 h 562676"/>
                    <a:gd name="connsiteX10" fmla="*/ 589352 w 598254"/>
                    <a:gd name="connsiteY10" fmla="*/ 544898 h 562676"/>
                    <a:gd name="connsiteX11" fmla="*/ 598254 w 598254"/>
                    <a:gd name="connsiteY11" fmla="*/ 553787 h 562676"/>
                    <a:gd name="connsiteX12" fmla="*/ 589352 w 598254"/>
                    <a:gd name="connsiteY12" fmla="*/ 562676 h 562676"/>
                    <a:gd name="connsiteX13" fmla="*/ 8903 w 598254"/>
                    <a:gd name="connsiteY13" fmla="*/ 562676 h 562676"/>
                    <a:gd name="connsiteX14" fmla="*/ 0 w 598254"/>
                    <a:gd name="connsiteY14" fmla="*/ 553787 h 562676"/>
                    <a:gd name="connsiteX15" fmla="*/ 0 w 598254"/>
                    <a:gd name="connsiteY15" fmla="*/ 8889 h 562676"/>
                    <a:gd name="connsiteX16" fmla="*/ 8903 w 598254"/>
                    <a:gd name="connsiteY16" fmla="*/ 0 h 562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8254" h="562676">
                      <a:moveTo>
                        <a:pt x="155595" y="119665"/>
                      </a:moveTo>
                      <a:cubicBezTo>
                        <a:pt x="216027" y="132443"/>
                        <a:pt x="259983" y="219008"/>
                        <a:pt x="273337" y="259565"/>
                      </a:cubicBezTo>
                      <a:cubicBezTo>
                        <a:pt x="285801" y="297789"/>
                        <a:pt x="324972" y="429348"/>
                        <a:pt x="403760" y="295122"/>
                      </a:cubicBezTo>
                      <a:cubicBezTo>
                        <a:pt x="516823" y="68004"/>
                        <a:pt x="584037" y="526240"/>
                        <a:pt x="584037" y="526240"/>
                      </a:cubicBezTo>
                      <a:lnTo>
                        <a:pt x="32077" y="526240"/>
                      </a:lnTo>
                      <a:lnTo>
                        <a:pt x="32077" y="202230"/>
                      </a:lnTo>
                      <a:cubicBezTo>
                        <a:pt x="77146" y="130895"/>
                        <a:pt x="119336" y="111998"/>
                        <a:pt x="155595" y="119665"/>
                      </a:cubicBezTo>
                      <a:close/>
                      <a:moveTo>
                        <a:pt x="8903" y="0"/>
                      </a:moveTo>
                      <a:cubicBezTo>
                        <a:pt x="13799" y="0"/>
                        <a:pt x="17805" y="4000"/>
                        <a:pt x="17805" y="8889"/>
                      </a:cubicBezTo>
                      <a:lnTo>
                        <a:pt x="17805" y="544898"/>
                      </a:lnTo>
                      <a:lnTo>
                        <a:pt x="589352" y="544898"/>
                      </a:lnTo>
                      <a:cubicBezTo>
                        <a:pt x="594248" y="544898"/>
                        <a:pt x="598254" y="548898"/>
                        <a:pt x="598254" y="553787"/>
                      </a:cubicBezTo>
                      <a:cubicBezTo>
                        <a:pt x="598254" y="558676"/>
                        <a:pt x="594248" y="562676"/>
                        <a:pt x="589352" y="562676"/>
                      </a:cubicBezTo>
                      <a:lnTo>
                        <a:pt x="8903" y="562676"/>
                      </a:lnTo>
                      <a:cubicBezTo>
                        <a:pt x="4006" y="562676"/>
                        <a:pt x="0" y="558676"/>
                        <a:pt x="0" y="553787"/>
                      </a:cubicBezTo>
                      <a:lnTo>
                        <a:pt x="0" y="8889"/>
                      </a:lnTo>
                      <a:cubicBezTo>
                        <a:pt x="0" y="4000"/>
                        <a:pt x="4006" y="0"/>
                        <a:pt x="890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5" name="矩形: 圓角 24">
                  <a:extLst>
                    <a:ext uri="{FF2B5EF4-FFF2-40B4-BE49-F238E27FC236}">
                      <a16:creationId xmlns:a16="http://schemas.microsoft.com/office/drawing/2014/main" id="{12EBBBCE-CBCA-4511-B2E4-12D308963795}"/>
                    </a:ext>
                  </a:extLst>
                </p:cNvPr>
                <p:cNvSpPr/>
                <p:nvPr/>
              </p:nvSpPr>
              <p:spPr>
                <a:xfrm>
                  <a:off x="7362448" y="4143094"/>
                  <a:ext cx="828367" cy="828367"/>
                </a:xfrm>
                <a:prstGeom prst="roundRect">
                  <a:avLst>
                    <a:gd name="adj" fmla="val 8848"/>
                  </a:avLst>
                </a:prstGeom>
                <a:noFill/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66169D9C-6D98-4691-8EC7-3D52A1F3A145}"/>
                  </a:ext>
                </a:extLst>
              </p:cNvPr>
              <p:cNvSpPr txBox="1"/>
              <p:nvPr/>
            </p:nvSpPr>
            <p:spPr>
              <a:xfrm>
                <a:off x="7130796" y="4641631"/>
                <a:ext cx="10230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400" b="1" dirty="0">
                    <a:solidFill>
                      <a:schemeClr val="bg1"/>
                    </a:solidFill>
                    <a:latin typeface="Meiryo UI" panose="020B0604030504040204" pitchFamily="34" charset="-128"/>
                    <a:ea typeface="Meiryo UI" panose="020B0604030504040204" pitchFamily="34" charset="-128"/>
                  </a:rPr>
                  <a:t>Business</a:t>
                </a:r>
                <a:endParaRPr lang="zh-TW" altLang="en-US" sz="1400" b="1" dirty="0">
                  <a:solidFill>
                    <a:schemeClr val="bg1"/>
                  </a:solidFill>
                  <a:latin typeface="Meiryo UI" panose="020B0604030504040204" pitchFamily="34" charset="-128"/>
                  <a:ea typeface="Meiryo UI" panose="020B060403050404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5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A083E3A-F662-4FC1-AD7F-D65E7C7BC4D8}"/>
              </a:ext>
            </a:extLst>
          </p:cNvPr>
          <p:cNvSpPr/>
          <p:nvPr/>
        </p:nvSpPr>
        <p:spPr>
          <a:xfrm>
            <a:off x="393290" y="567813"/>
            <a:ext cx="8357419" cy="57223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6A53AA0-386F-4E1B-B439-D4939AEEF1F2}"/>
              </a:ext>
            </a:extLst>
          </p:cNvPr>
          <p:cNvSpPr/>
          <p:nvPr/>
        </p:nvSpPr>
        <p:spPr>
          <a:xfrm>
            <a:off x="599826" y="0"/>
            <a:ext cx="3972174" cy="6858000"/>
          </a:xfrm>
          <a:prstGeom prst="rect">
            <a:avLst/>
          </a:prstGeom>
          <a:solidFill>
            <a:srgbClr val="77849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875329A-95A7-4CEF-9DDE-D2147CA70A7B}"/>
              </a:ext>
            </a:extLst>
          </p:cNvPr>
          <p:cNvSpPr/>
          <p:nvPr/>
        </p:nvSpPr>
        <p:spPr>
          <a:xfrm>
            <a:off x="828397" y="567813"/>
            <a:ext cx="3515032" cy="72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Section</a:t>
            </a:r>
            <a:r>
              <a:rPr lang="zh-TW" altLang="en-US" sz="3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zh-TW" sz="3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Header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ADCFA56-82F3-4D26-BD5B-8EB3021DF10E}"/>
              </a:ext>
            </a:extLst>
          </p:cNvPr>
          <p:cNvSpPr/>
          <p:nvPr/>
        </p:nvSpPr>
        <p:spPr>
          <a:xfrm>
            <a:off x="828397" y="1478625"/>
            <a:ext cx="3195127" cy="381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zh-TW" altLang="en-US" b="1" dirty="0">
                <a:solidFill>
                  <a:schemeClr val="bg1"/>
                </a:solidFill>
              </a:rPr>
              <a:t>輸入文字</a:t>
            </a:r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90FFFA3E-3AA5-49ED-BE78-88EC3E0757A4}"/>
              </a:ext>
            </a:extLst>
          </p:cNvPr>
          <p:cNvGrpSpPr/>
          <p:nvPr/>
        </p:nvGrpSpPr>
        <p:grpSpPr>
          <a:xfrm>
            <a:off x="1463528" y="5719625"/>
            <a:ext cx="483486" cy="483486"/>
            <a:chOff x="796674" y="5539763"/>
            <a:chExt cx="919380" cy="919380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7F1BB7E6-9FA4-476A-9E66-B4DC161AEE4F}"/>
                </a:ext>
              </a:extLst>
            </p:cNvPr>
            <p:cNvSpPr/>
            <p:nvPr/>
          </p:nvSpPr>
          <p:spPr>
            <a:xfrm>
              <a:off x="796674" y="5539763"/>
              <a:ext cx="919380" cy="91938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line-dot-chart_64739">
              <a:extLst>
                <a:ext uri="{FF2B5EF4-FFF2-40B4-BE49-F238E27FC236}">
                  <a16:creationId xmlns:a16="http://schemas.microsoft.com/office/drawing/2014/main" id="{DCEF9747-CDCA-437F-826C-D01A9F7FE3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353" y="5740833"/>
              <a:ext cx="518022" cy="517241"/>
            </a:xfrm>
            <a:custGeom>
              <a:avLst/>
              <a:gdLst>
                <a:gd name="connsiteX0" fmla="*/ 556672 w 608415"/>
                <a:gd name="connsiteY0" fmla="*/ 135486 h 607498"/>
                <a:gd name="connsiteX1" fmla="*/ 600088 w 608415"/>
                <a:gd name="connsiteY1" fmla="*/ 178963 h 607498"/>
                <a:gd name="connsiteX2" fmla="*/ 559149 w 608415"/>
                <a:gd name="connsiteY2" fmla="*/ 222309 h 607498"/>
                <a:gd name="connsiteX3" fmla="*/ 464886 w 608415"/>
                <a:gd name="connsiteY3" fmla="*/ 343757 h 607498"/>
                <a:gd name="connsiteX4" fmla="*/ 465146 w 608415"/>
                <a:gd name="connsiteY4" fmla="*/ 348443 h 607498"/>
                <a:gd name="connsiteX5" fmla="*/ 421730 w 608415"/>
                <a:gd name="connsiteY5" fmla="*/ 391790 h 607498"/>
                <a:gd name="connsiteX6" fmla="*/ 379879 w 608415"/>
                <a:gd name="connsiteY6" fmla="*/ 360419 h 607498"/>
                <a:gd name="connsiteX7" fmla="*/ 286137 w 608415"/>
                <a:gd name="connsiteY7" fmla="*/ 308091 h 607498"/>
                <a:gd name="connsiteX8" fmla="*/ 266971 w 608415"/>
                <a:gd name="connsiteY8" fmla="*/ 311345 h 607498"/>
                <a:gd name="connsiteX9" fmla="*/ 189657 w 608415"/>
                <a:gd name="connsiteY9" fmla="*/ 396085 h 607498"/>
                <a:gd name="connsiteX10" fmla="*/ 189917 w 608415"/>
                <a:gd name="connsiteY10" fmla="*/ 400511 h 607498"/>
                <a:gd name="connsiteX11" fmla="*/ 146371 w 608415"/>
                <a:gd name="connsiteY11" fmla="*/ 443857 h 607498"/>
                <a:gd name="connsiteX12" fmla="*/ 102955 w 608415"/>
                <a:gd name="connsiteY12" fmla="*/ 400511 h 607498"/>
                <a:gd name="connsiteX13" fmla="*/ 145198 w 608415"/>
                <a:gd name="connsiteY13" fmla="*/ 357165 h 607498"/>
                <a:gd name="connsiteX14" fmla="*/ 225771 w 608415"/>
                <a:gd name="connsiteY14" fmla="*/ 268780 h 607498"/>
                <a:gd name="connsiteX15" fmla="*/ 225771 w 608415"/>
                <a:gd name="connsiteY15" fmla="*/ 267999 h 607498"/>
                <a:gd name="connsiteX16" fmla="*/ 269318 w 608415"/>
                <a:gd name="connsiteY16" fmla="*/ 224652 h 607498"/>
                <a:gd name="connsiteX17" fmla="*/ 310387 w 608415"/>
                <a:gd name="connsiteY17" fmla="*/ 254070 h 607498"/>
                <a:gd name="connsiteX18" fmla="*/ 406606 w 608415"/>
                <a:gd name="connsiteY18" fmla="*/ 307700 h 607498"/>
                <a:gd name="connsiteX19" fmla="*/ 420166 w 608415"/>
                <a:gd name="connsiteY19" fmla="*/ 305097 h 607498"/>
                <a:gd name="connsiteX20" fmla="*/ 513647 w 608415"/>
                <a:gd name="connsiteY20" fmla="*/ 184560 h 607498"/>
                <a:gd name="connsiteX21" fmla="*/ 513256 w 608415"/>
                <a:gd name="connsiteY21" fmla="*/ 178963 h 607498"/>
                <a:gd name="connsiteX22" fmla="*/ 556672 w 608415"/>
                <a:gd name="connsiteY22" fmla="*/ 135486 h 607498"/>
                <a:gd name="connsiteX23" fmla="*/ 0 w 608415"/>
                <a:gd name="connsiteY23" fmla="*/ 0 h 607498"/>
                <a:gd name="connsiteX24" fmla="*/ 69485 w 608415"/>
                <a:gd name="connsiteY24" fmla="*/ 0 h 607498"/>
                <a:gd name="connsiteX25" fmla="*/ 69485 w 608415"/>
                <a:gd name="connsiteY25" fmla="*/ 537988 h 607498"/>
                <a:gd name="connsiteX26" fmla="*/ 608415 w 608415"/>
                <a:gd name="connsiteY26" fmla="*/ 537988 h 607498"/>
                <a:gd name="connsiteX27" fmla="*/ 608415 w 608415"/>
                <a:gd name="connsiteY27" fmla="*/ 607498 h 607498"/>
                <a:gd name="connsiteX28" fmla="*/ 0 w 608415"/>
                <a:gd name="connsiteY28" fmla="*/ 607498 h 6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8415" h="607498">
                  <a:moveTo>
                    <a:pt x="556672" y="135486"/>
                  </a:moveTo>
                  <a:cubicBezTo>
                    <a:pt x="580662" y="135486"/>
                    <a:pt x="600088" y="155012"/>
                    <a:pt x="600088" y="178963"/>
                  </a:cubicBezTo>
                  <a:cubicBezTo>
                    <a:pt x="600088" y="202003"/>
                    <a:pt x="581965" y="221007"/>
                    <a:pt x="559149" y="222309"/>
                  </a:cubicBezTo>
                  <a:lnTo>
                    <a:pt x="464886" y="343757"/>
                  </a:lnTo>
                  <a:cubicBezTo>
                    <a:pt x="465016" y="345319"/>
                    <a:pt x="465146" y="346881"/>
                    <a:pt x="465146" y="348443"/>
                  </a:cubicBezTo>
                  <a:cubicBezTo>
                    <a:pt x="465146" y="372394"/>
                    <a:pt x="445590" y="391790"/>
                    <a:pt x="421730" y="391790"/>
                  </a:cubicBezTo>
                  <a:cubicBezTo>
                    <a:pt x="401782" y="391790"/>
                    <a:pt x="385094" y="378642"/>
                    <a:pt x="379879" y="360419"/>
                  </a:cubicBezTo>
                  <a:lnTo>
                    <a:pt x="286137" y="308091"/>
                  </a:lnTo>
                  <a:cubicBezTo>
                    <a:pt x="280139" y="310564"/>
                    <a:pt x="273490" y="311735"/>
                    <a:pt x="266971" y="311345"/>
                  </a:cubicBezTo>
                  <a:lnTo>
                    <a:pt x="189657" y="396085"/>
                  </a:lnTo>
                  <a:cubicBezTo>
                    <a:pt x="189787" y="397517"/>
                    <a:pt x="189917" y="398949"/>
                    <a:pt x="189917" y="400511"/>
                  </a:cubicBezTo>
                  <a:cubicBezTo>
                    <a:pt x="189917" y="424462"/>
                    <a:pt x="170361" y="443857"/>
                    <a:pt x="146371" y="443857"/>
                  </a:cubicBezTo>
                  <a:cubicBezTo>
                    <a:pt x="122512" y="443857"/>
                    <a:pt x="102955" y="424462"/>
                    <a:pt x="102955" y="400511"/>
                  </a:cubicBezTo>
                  <a:cubicBezTo>
                    <a:pt x="102955" y="376950"/>
                    <a:pt x="121860" y="357815"/>
                    <a:pt x="145198" y="357165"/>
                  </a:cubicBezTo>
                  <a:lnTo>
                    <a:pt x="225771" y="268780"/>
                  </a:lnTo>
                  <a:cubicBezTo>
                    <a:pt x="225771" y="268519"/>
                    <a:pt x="225771" y="268259"/>
                    <a:pt x="225771" y="267999"/>
                  </a:cubicBezTo>
                  <a:cubicBezTo>
                    <a:pt x="225771" y="244047"/>
                    <a:pt x="245328" y="224652"/>
                    <a:pt x="269318" y="224652"/>
                  </a:cubicBezTo>
                  <a:cubicBezTo>
                    <a:pt x="288353" y="224652"/>
                    <a:pt x="304650" y="236758"/>
                    <a:pt x="310387" y="254070"/>
                  </a:cubicBezTo>
                  <a:lnTo>
                    <a:pt x="406606" y="307700"/>
                  </a:lnTo>
                  <a:cubicBezTo>
                    <a:pt x="410909" y="306138"/>
                    <a:pt x="415472" y="305227"/>
                    <a:pt x="420166" y="305097"/>
                  </a:cubicBezTo>
                  <a:lnTo>
                    <a:pt x="513647" y="184560"/>
                  </a:lnTo>
                  <a:cubicBezTo>
                    <a:pt x="513386" y="182738"/>
                    <a:pt x="513256" y="180785"/>
                    <a:pt x="513256" y="178963"/>
                  </a:cubicBezTo>
                  <a:cubicBezTo>
                    <a:pt x="513256" y="155012"/>
                    <a:pt x="532682" y="135486"/>
                    <a:pt x="556672" y="135486"/>
                  </a:cubicBezTo>
                  <a:close/>
                  <a:moveTo>
                    <a:pt x="0" y="0"/>
                  </a:moveTo>
                  <a:lnTo>
                    <a:pt x="69485" y="0"/>
                  </a:lnTo>
                  <a:lnTo>
                    <a:pt x="69485" y="537988"/>
                  </a:lnTo>
                  <a:lnTo>
                    <a:pt x="608415" y="537988"/>
                  </a:lnTo>
                  <a:lnTo>
                    <a:pt x="608415" y="607498"/>
                  </a:lnTo>
                  <a:lnTo>
                    <a:pt x="0" y="6074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C94B09BD-38FF-4586-AF85-EF4A8F1BFE00}"/>
              </a:ext>
            </a:extLst>
          </p:cNvPr>
          <p:cNvGrpSpPr/>
          <p:nvPr/>
        </p:nvGrpSpPr>
        <p:grpSpPr>
          <a:xfrm>
            <a:off x="2344170" y="5719625"/>
            <a:ext cx="483486" cy="483486"/>
            <a:chOff x="1867212" y="5539763"/>
            <a:chExt cx="919380" cy="919380"/>
          </a:xfrm>
        </p:grpSpPr>
        <p:sp>
          <p:nvSpPr>
            <p:cNvPr id="18" name="line-dot-chart_64739">
              <a:extLst>
                <a:ext uri="{FF2B5EF4-FFF2-40B4-BE49-F238E27FC236}">
                  <a16:creationId xmlns:a16="http://schemas.microsoft.com/office/drawing/2014/main" id="{533200A2-F0E3-4F12-89CF-F69D4B2F1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7891" y="5788737"/>
              <a:ext cx="518022" cy="421432"/>
            </a:xfrm>
            <a:custGeom>
              <a:avLst/>
              <a:gdLst>
                <a:gd name="T0" fmla="*/ 2226 w 2721"/>
                <a:gd name="T1" fmla="*/ 0 h 2217"/>
                <a:gd name="T2" fmla="*/ 495 w 2721"/>
                <a:gd name="T3" fmla="*/ 0 h 2217"/>
                <a:gd name="T4" fmla="*/ 0 w 2721"/>
                <a:gd name="T5" fmla="*/ 494 h 2217"/>
                <a:gd name="T6" fmla="*/ 0 w 2721"/>
                <a:gd name="T7" fmla="*/ 1236 h 2217"/>
                <a:gd name="T8" fmla="*/ 495 w 2721"/>
                <a:gd name="T9" fmla="*/ 1731 h 2217"/>
                <a:gd name="T10" fmla="*/ 1472 w 2721"/>
                <a:gd name="T11" fmla="*/ 1731 h 2217"/>
                <a:gd name="T12" fmla="*/ 1473 w 2721"/>
                <a:gd name="T13" fmla="*/ 2150 h 2217"/>
                <a:gd name="T14" fmla="*/ 1512 w 2721"/>
                <a:gd name="T15" fmla="*/ 2211 h 2217"/>
                <a:gd name="T16" fmla="*/ 1540 w 2721"/>
                <a:gd name="T17" fmla="*/ 2217 h 2217"/>
                <a:gd name="T18" fmla="*/ 1583 w 2721"/>
                <a:gd name="T19" fmla="*/ 2200 h 2217"/>
                <a:gd name="T20" fmla="*/ 2124 w 2721"/>
                <a:gd name="T21" fmla="*/ 1731 h 2217"/>
                <a:gd name="T22" fmla="*/ 2226 w 2721"/>
                <a:gd name="T23" fmla="*/ 1731 h 2217"/>
                <a:gd name="T24" fmla="*/ 2721 w 2721"/>
                <a:gd name="T25" fmla="*/ 1236 h 2217"/>
                <a:gd name="T26" fmla="*/ 2721 w 2721"/>
                <a:gd name="T27" fmla="*/ 494 h 2217"/>
                <a:gd name="T28" fmla="*/ 2226 w 2721"/>
                <a:gd name="T29" fmla="*/ 0 h 2217"/>
                <a:gd name="T30" fmla="*/ 1493 w 2721"/>
                <a:gd name="T31" fmla="*/ 787 h 2217"/>
                <a:gd name="T32" fmla="*/ 1757 w 2721"/>
                <a:gd name="T33" fmla="*/ 1050 h 2217"/>
                <a:gd name="T34" fmla="*/ 1493 w 2721"/>
                <a:gd name="T35" fmla="*/ 1314 h 2217"/>
                <a:gd name="T36" fmla="*/ 1427 w 2721"/>
                <a:gd name="T37" fmla="*/ 1314 h 2217"/>
                <a:gd name="T38" fmla="*/ 1427 w 2721"/>
                <a:gd name="T39" fmla="*/ 1383 h 2217"/>
                <a:gd name="T40" fmla="*/ 1360 w 2721"/>
                <a:gd name="T41" fmla="*/ 1450 h 2217"/>
                <a:gd name="T42" fmla="*/ 1294 w 2721"/>
                <a:gd name="T43" fmla="*/ 1383 h 2217"/>
                <a:gd name="T44" fmla="*/ 1294 w 2721"/>
                <a:gd name="T45" fmla="*/ 1314 h 2217"/>
                <a:gd name="T46" fmla="*/ 1031 w 2721"/>
                <a:gd name="T47" fmla="*/ 1314 h 2217"/>
                <a:gd name="T48" fmla="*/ 964 w 2721"/>
                <a:gd name="T49" fmla="*/ 1247 h 2217"/>
                <a:gd name="T50" fmla="*/ 1031 w 2721"/>
                <a:gd name="T51" fmla="*/ 1181 h 2217"/>
                <a:gd name="T52" fmla="*/ 1294 w 2721"/>
                <a:gd name="T53" fmla="*/ 1181 h 2217"/>
                <a:gd name="T54" fmla="*/ 1294 w 2721"/>
                <a:gd name="T55" fmla="*/ 920 h 2217"/>
                <a:gd name="T56" fmla="*/ 1228 w 2721"/>
                <a:gd name="T57" fmla="*/ 920 h 2217"/>
                <a:gd name="T58" fmla="*/ 964 w 2721"/>
                <a:gd name="T59" fmla="*/ 656 h 2217"/>
                <a:gd name="T60" fmla="*/ 1228 w 2721"/>
                <a:gd name="T61" fmla="*/ 392 h 2217"/>
                <a:gd name="T62" fmla="*/ 1294 w 2721"/>
                <a:gd name="T63" fmla="*/ 392 h 2217"/>
                <a:gd name="T64" fmla="*/ 1294 w 2721"/>
                <a:gd name="T65" fmla="*/ 344 h 2217"/>
                <a:gd name="T66" fmla="*/ 1360 w 2721"/>
                <a:gd name="T67" fmla="*/ 278 h 2217"/>
                <a:gd name="T68" fmla="*/ 1427 w 2721"/>
                <a:gd name="T69" fmla="*/ 344 h 2217"/>
                <a:gd name="T70" fmla="*/ 1427 w 2721"/>
                <a:gd name="T71" fmla="*/ 392 h 2217"/>
                <a:gd name="T72" fmla="*/ 1690 w 2721"/>
                <a:gd name="T73" fmla="*/ 392 h 2217"/>
                <a:gd name="T74" fmla="*/ 1757 w 2721"/>
                <a:gd name="T75" fmla="*/ 459 h 2217"/>
                <a:gd name="T76" fmla="*/ 1690 w 2721"/>
                <a:gd name="T77" fmla="*/ 526 h 2217"/>
                <a:gd name="T78" fmla="*/ 1427 w 2721"/>
                <a:gd name="T79" fmla="*/ 526 h 2217"/>
                <a:gd name="T80" fmla="*/ 1427 w 2721"/>
                <a:gd name="T81" fmla="*/ 787 h 2217"/>
                <a:gd name="T82" fmla="*/ 1493 w 2721"/>
                <a:gd name="T83" fmla="*/ 787 h 2217"/>
                <a:gd name="T84" fmla="*/ 1228 w 2721"/>
                <a:gd name="T85" fmla="*/ 526 h 2217"/>
                <a:gd name="T86" fmla="*/ 1294 w 2721"/>
                <a:gd name="T87" fmla="*/ 526 h 2217"/>
                <a:gd name="T88" fmla="*/ 1294 w 2721"/>
                <a:gd name="T89" fmla="*/ 787 h 2217"/>
                <a:gd name="T90" fmla="*/ 1228 w 2721"/>
                <a:gd name="T91" fmla="*/ 787 h 2217"/>
                <a:gd name="T92" fmla="*/ 1097 w 2721"/>
                <a:gd name="T93" fmla="*/ 656 h 2217"/>
                <a:gd name="T94" fmla="*/ 1228 w 2721"/>
                <a:gd name="T95" fmla="*/ 526 h 2217"/>
                <a:gd name="T96" fmla="*/ 1427 w 2721"/>
                <a:gd name="T97" fmla="*/ 920 h 2217"/>
                <a:gd name="T98" fmla="*/ 1493 w 2721"/>
                <a:gd name="T99" fmla="*/ 920 h 2217"/>
                <a:gd name="T100" fmla="*/ 1623 w 2721"/>
                <a:gd name="T101" fmla="*/ 1050 h 2217"/>
                <a:gd name="T102" fmla="*/ 1493 w 2721"/>
                <a:gd name="T103" fmla="*/ 1181 h 2217"/>
                <a:gd name="T104" fmla="*/ 1427 w 2721"/>
                <a:gd name="T105" fmla="*/ 1181 h 2217"/>
                <a:gd name="T106" fmla="*/ 1427 w 2721"/>
                <a:gd name="T107" fmla="*/ 920 h 2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1" h="2217">
                  <a:moveTo>
                    <a:pt x="2226" y="0"/>
                  </a:moveTo>
                  <a:lnTo>
                    <a:pt x="495" y="0"/>
                  </a:lnTo>
                  <a:cubicBezTo>
                    <a:pt x="222" y="0"/>
                    <a:pt x="0" y="222"/>
                    <a:pt x="0" y="494"/>
                  </a:cubicBezTo>
                  <a:lnTo>
                    <a:pt x="0" y="1236"/>
                  </a:lnTo>
                  <a:cubicBezTo>
                    <a:pt x="0" y="1509"/>
                    <a:pt x="222" y="1731"/>
                    <a:pt x="495" y="1731"/>
                  </a:cubicBezTo>
                  <a:lnTo>
                    <a:pt x="1472" y="1731"/>
                  </a:lnTo>
                  <a:lnTo>
                    <a:pt x="1473" y="2150"/>
                  </a:lnTo>
                  <a:cubicBezTo>
                    <a:pt x="1473" y="2176"/>
                    <a:pt x="1488" y="2200"/>
                    <a:pt x="1512" y="2211"/>
                  </a:cubicBezTo>
                  <a:cubicBezTo>
                    <a:pt x="1521" y="2215"/>
                    <a:pt x="1530" y="2217"/>
                    <a:pt x="1540" y="2217"/>
                  </a:cubicBezTo>
                  <a:cubicBezTo>
                    <a:pt x="1555" y="2217"/>
                    <a:pt x="1571" y="2211"/>
                    <a:pt x="1583" y="2200"/>
                  </a:cubicBezTo>
                  <a:lnTo>
                    <a:pt x="2124" y="1731"/>
                  </a:lnTo>
                  <a:lnTo>
                    <a:pt x="2226" y="1731"/>
                  </a:lnTo>
                  <a:cubicBezTo>
                    <a:pt x="2499" y="1731"/>
                    <a:pt x="2721" y="1509"/>
                    <a:pt x="2721" y="1236"/>
                  </a:cubicBezTo>
                  <a:lnTo>
                    <a:pt x="2721" y="494"/>
                  </a:lnTo>
                  <a:cubicBezTo>
                    <a:pt x="2721" y="222"/>
                    <a:pt x="2499" y="0"/>
                    <a:pt x="2226" y="0"/>
                  </a:cubicBezTo>
                  <a:close/>
                  <a:moveTo>
                    <a:pt x="1493" y="787"/>
                  </a:moveTo>
                  <a:cubicBezTo>
                    <a:pt x="1638" y="787"/>
                    <a:pt x="1757" y="905"/>
                    <a:pt x="1757" y="1050"/>
                  </a:cubicBezTo>
                  <a:cubicBezTo>
                    <a:pt x="1757" y="1196"/>
                    <a:pt x="1638" y="1314"/>
                    <a:pt x="1493" y="1314"/>
                  </a:cubicBezTo>
                  <a:lnTo>
                    <a:pt x="1427" y="1314"/>
                  </a:lnTo>
                  <a:lnTo>
                    <a:pt x="1427" y="1383"/>
                  </a:lnTo>
                  <a:cubicBezTo>
                    <a:pt x="1427" y="1420"/>
                    <a:pt x="1397" y="1450"/>
                    <a:pt x="1360" y="1450"/>
                  </a:cubicBezTo>
                  <a:cubicBezTo>
                    <a:pt x="1323" y="1450"/>
                    <a:pt x="1294" y="1420"/>
                    <a:pt x="1294" y="1383"/>
                  </a:cubicBezTo>
                  <a:lnTo>
                    <a:pt x="1294" y="1314"/>
                  </a:lnTo>
                  <a:lnTo>
                    <a:pt x="1031" y="1314"/>
                  </a:lnTo>
                  <a:cubicBezTo>
                    <a:pt x="994" y="1314"/>
                    <a:pt x="964" y="1284"/>
                    <a:pt x="964" y="1247"/>
                  </a:cubicBezTo>
                  <a:cubicBezTo>
                    <a:pt x="964" y="1211"/>
                    <a:pt x="994" y="1181"/>
                    <a:pt x="1031" y="1181"/>
                  </a:cubicBezTo>
                  <a:lnTo>
                    <a:pt x="1294" y="1181"/>
                  </a:lnTo>
                  <a:lnTo>
                    <a:pt x="1294" y="920"/>
                  </a:lnTo>
                  <a:lnTo>
                    <a:pt x="1228" y="920"/>
                  </a:lnTo>
                  <a:cubicBezTo>
                    <a:pt x="1082" y="920"/>
                    <a:pt x="964" y="802"/>
                    <a:pt x="964" y="656"/>
                  </a:cubicBezTo>
                  <a:cubicBezTo>
                    <a:pt x="964" y="511"/>
                    <a:pt x="1082" y="392"/>
                    <a:pt x="1228" y="392"/>
                  </a:cubicBezTo>
                  <a:lnTo>
                    <a:pt x="1294" y="392"/>
                  </a:lnTo>
                  <a:lnTo>
                    <a:pt x="1294" y="344"/>
                  </a:lnTo>
                  <a:cubicBezTo>
                    <a:pt x="1294" y="308"/>
                    <a:pt x="1323" y="278"/>
                    <a:pt x="1360" y="278"/>
                  </a:cubicBezTo>
                  <a:cubicBezTo>
                    <a:pt x="1397" y="278"/>
                    <a:pt x="1427" y="308"/>
                    <a:pt x="1427" y="344"/>
                  </a:cubicBezTo>
                  <a:lnTo>
                    <a:pt x="1427" y="392"/>
                  </a:lnTo>
                  <a:lnTo>
                    <a:pt x="1690" y="392"/>
                  </a:lnTo>
                  <a:cubicBezTo>
                    <a:pt x="1727" y="392"/>
                    <a:pt x="1757" y="422"/>
                    <a:pt x="1757" y="459"/>
                  </a:cubicBezTo>
                  <a:cubicBezTo>
                    <a:pt x="1757" y="496"/>
                    <a:pt x="1727" y="526"/>
                    <a:pt x="1690" y="526"/>
                  </a:cubicBezTo>
                  <a:lnTo>
                    <a:pt x="1427" y="526"/>
                  </a:lnTo>
                  <a:lnTo>
                    <a:pt x="1427" y="787"/>
                  </a:lnTo>
                  <a:lnTo>
                    <a:pt x="1493" y="787"/>
                  </a:lnTo>
                  <a:close/>
                  <a:moveTo>
                    <a:pt x="1228" y="526"/>
                  </a:moveTo>
                  <a:lnTo>
                    <a:pt x="1294" y="526"/>
                  </a:lnTo>
                  <a:lnTo>
                    <a:pt x="1294" y="787"/>
                  </a:lnTo>
                  <a:lnTo>
                    <a:pt x="1228" y="787"/>
                  </a:lnTo>
                  <a:cubicBezTo>
                    <a:pt x="1156" y="787"/>
                    <a:pt x="1097" y="728"/>
                    <a:pt x="1097" y="656"/>
                  </a:cubicBezTo>
                  <a:cubicBezTo>
                    <a:pt x="1097" y="584"/>
                    <a:pt x="1156" y="526"/>
                    <a:pt x="1228" y="526"/>
                  </a:cubicBezTo>
                  <a:close/>
                  <a:moveTo>
                    <a:pt x="1427" y="920"/>
                  </a:moveTo>
                  <a:lnTo>
                    <a:pt x="1493" y="920"/>
                  </a:lnTo>
                  <a:cubicBezTo>
                    <a:pt x="1565" y="920"/>
                    <a:pt x="1623" y="978"/>
                    <a:pt x="1623" y="1050"/>
                  </a:cubicBezTo>
                  <a:cubicBezTo>
                    <a:pt x="1623" y="1122"/>
                    <a:pt x="1565" y="1181"/>
                    <a:pt x="1493" y="1181"/>
                  </a:cubicBezTo>
                  <a:lnTo>
                    <a:pt x="1427" y="1181"/>
                  </a:lnTo>
                  <a:lnTo>
                    <a:pt x="1427" y="9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3575D848-EC3B-4BD0-AF17-3BB0C6BD0D93}"/>
                </a:ext>
              </a:extLst>
            </p:cNvPr>
            <p:cNvSpPr/>
            <p:nvPr/>
          </p:nvSpPr>
          <p:spPr>
            <a:xfrm>
              <a:off x="1867212" y="5539763"/>
              <a:ext cx="919380" cy="91938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D3ACA794-700D-488A-9879-E8CDF0EFD215}"/>
              </a:ext>
            </a:extLst>
          </p:cNvPr>
          <p:cNvGrpSpPr/>
          <p:nvPr/>
        </p:nvGrpSpPr>
        <p:grpSpPr>
          <a:xfrm>
            <a:off x="3224812" y="5719625"/>
            <a:ext cx="483486" cy="483486"/>
            <a:chOff x="2978302" y="5539763"/>
            <a:chExt cx="919380" cy="919380"/>
          </a:xfrm>
        </p:grpSpPr>
        <p:sp>
          <p:nvSpPr>
            <p:cNvPr id="19" name="line-dot-chart_64739">
              <a:extLst>
                <a:ext uri="{FF2B5EF4-FFF2-40B4-BE49-F238E27FC236}">
                  <a16:creationId xmlns:a16="http://schemas.microsoft.com/office/drawing/2014/main" id="{C518624C-C1F4-4C41-BEDD-5F91F018F7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0994" y="5740442"/>
              <a:ext cx="513997" cy="518022"/>
            </a:xfrm>
            <a:custGeom>
              <a:avLst/>
              <a:gdLst>
                <a:gd name="connsiteX0" fmla="*/ 334771 w 585718"/>
                <a:gd name="connsiteY0" fmla="*/ 31317 h 590304"/>
                <a:gd name="connsiteX1" fmla="*/ 334771 w 585718"/>
                <a:gd name="connsiteY1" fmla="*/ 229350 h 590304"/>
                <a:gd name="connsiteX2" fmla="*/ 468548 w 585718"/>
                <a:gd name="connsiteY2" fmla="*/ 77371 h 590304"/>
                <a:gd name="connsiteX3" fmla="*/ 334771 w 585718"/>
                <a:gd name="connsiteY3" fmla="*/ 31317 h 590304"/>
                <a:gd name="connsiteX4" fmla="*/ 281319 w 585718"/>
                <a:gd name="connsiteY4" fmla="*/ 29441 h 590304"/>
                <a:gd name="connsiteX5" fmla="*/ 281319 w 585718"/>
                <a:gd name="connsiteY5" fmla="*/ 309412 h 590304"/>
                <a:gd name="connsiteX6" fmla="*/ 562638 w 585718"/>
                <a:gd name="connsiteY6" fmla="*/ 309412 h 590304"/>
                <a:gd name="connsiteX7" fmla="*/ 281319 w 585718"/>
                <a:gd name="connsiteY7" fmla="*/ 590304 h 590304"/>
                <a:gd name="connsiteX8" fmla="*/ 0 w 585718"/>
                <a:gd name="connsiteY8" fmla="*/ 309412 h 590304"/>
                <a:gd name="connsiteX9" fmla="*/ 281319 w 585718"/>
                <a:gd name="connsiteY9" fmla="*/ 29441 h 590304"/>
                <a:gd name="connsiteX10" fmla="*/ 319087 w 585718"/>
                <a:gd name="connsiteY10" fmla="*/ 0 h 590304"/>
                <a:gd name="connsiteX11" fmla="*/ 499916 w 585718"/>
                <a:gd name="connsiteY11" fmla="*/ 61713 h 590304"/>
                <a:gd name="connsiteX12" fmla="*/ 499916 w 585718"/>
                <a:gd name="connsiteY12" fmla="*/ 62634 h 590304"/>
                <a:gd name="connsiteX13" fmla="*/ 500839 w 585718"/>
                <a:gd name="connsiteY13" fmla="*/ 62634 h 590304"/>
                <a:gd name="connsiteX14" fmla="*/ 501761 w 585718"/>
                <a:gd name="connsiteY14" fmla="*/ 63555 h 590304"/>
                <a:gd name="connsiteX15" fmla="*/ 501761 w 585718"/>
                <a:gd name="connsiteY15" fmla="*/ 64476 h 590304"/>
                <a:gd name="connsiteX16" fmla="*/ 585718 w 585718"/>
                <a:gd name="connsiteY16" fmla="*/ 269878 h 590304"/>
                <a:gd name="connsiteX17" fmla="*/ 570034 w 585718"/>
                <a:gd name="connsiteY17" fmla="*/ 285536 h 590304"/>
                <a:gd name="connsiteX18" fmla="*/ 320932 w 585718"/>
                <a:gd name="connsiteY18" fmla="*/ 285536 h 590304"/>
                <a:gd name="connsiteX19" fmla="*/ 320009 w 585718"/>
                <a:gd name="connsiteY19" fmla="*/ 285536 h 590304"/>
                <a:gd name="connsiteX20" fmla="*/ 319087 w 585718"/>
                <a:gd name="connsiteY20" fmla="*/ 285536 h 590304"/>
                <a:gd name="connsiteX21" fmla="*/ 313551 w 585718"/>
                <a:gd name="connsiteY21" fmla="*/ 284615 h 590304"/>
                <a:gd name="connsiteX22" fmla="*/ 304325 w 585718"/>
                <a:gd name="connsiteY22" fmla="*/ 269878 h 590304"/>
                <a:gd name="connsiteX23" fmla="*/ 304325 w 585718"/>
                <a:gd name="connsiteY23" fmla="*/ 15658 h 590304"/>
                <a:gd name="connsiteX24" fmla="*/ 319087 w 585718"/>
                <a:gd name="connsiteY24" fmla="*/ 0 h 59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5718" h="590304">
                  <a:moveTo>
                    <a:pt x="334771" y="31317"/>
                  </a:moveTo>
                  <a:lnTo>
                    <a:pt x="334771" y="229350"/>
                  </a:lnTo>
                  <a:lnTo>
                    <a:pt x="468548" y="77371"/>
                  </a:lnTo>
                  <a:cubicBezTo>
                    <a:pt x="428876" y="48817"/>
                    <a:pt x="383669" y="34080"/>
                    <a:pt x="334771" y="31317"/>
                  </a:cubicBezTo>
                  <a:close/>
                  <a:moveTo>
                    <a:pt x="281319" y="29441"/>
                  </a:moveTo>
                  <a:lnTo>
                    <a:pt x="281319" y="309412"/>
                  </a:lnTo>
                  <a:lnTo>
                    <a:pt x="562638" y="309412"/>
                  </a:lnTo>
                  <a:cubicBezTo>
                    <a:pt x="562638" y="465054"/>
                    <a:pt x="436275" y="590304"/>
                    <a:pt x="281319" y="590304"/>
                  </a:cubicBezTo>
                  <a:cubicBezTo>
                    <a:pt x="126363" y="590304"/>
                    <a:pt x="0" y="465054"/>
                    <a:pt x="0" y="309412"/>
                  </a:cubicBezTo>
                  <a:cubicBezTo>
                    <a:pt x="0" y="154691"/>
                    <a:pt x="126363" y="29441"/>
                    <a:pt x="281319" y="29441"/>
                  </a:cubicBezTo>
                  <a:close/>
                  <a:moveTo>
                    <a:pt x="319087" y="0"/>
                  </a:moveTo>
                  <a:cubicBezTo>
                    <a:pt x="387359" y="0"/>
                    <a:pt x="447328" y="21185"/>
                    <a:pt x="499916" y="61713"/>
                  </a:cubicBezTo>
                  <a:cubicBezTo>
                    <a:pt x="499916" y="61713"/>
                    <a:pt x="499916" y="61713"/>
                    <a:pt x="499916" y="62634"/>
                  </a:cubicBezTo>
                  <a:cubicBezTo>
                    <a:pt x="499916" y="62634"/>
                    <a:pt x="499916" y="62634"/>
                    <a:pt x="500839" y="62634"/>
                  </a:cubicBezTo>
                  <a:cubicBezTo>
                    <a:pt x="500839" y="62634"/>
                    <a:pt x="500839" y="63555"/>
                    <a:pt x="501761" y="63555"/>
                  </a:cubicBezTo>
                  <a:cubicBezTo>
                    <a:pt x="501761" y="63555"/>
                    <a:pt x="501761" y="63555"/>
                    <a:pt x="501761" y="64476"/>
                  </a:cubicBezTo>
                  <a:cubicBezTo>
                    <a:pt x="556195" y="119741"/>
                    <a:pt x="585718" y="192507"/>
                    <a:pt x="585718" y="269878"/>
                  </a:cubicBezTo>
                  <a:cubicBezTo>
                    <a:pt x="585718" y="278167"/>
                    <a:pt x="578337" y="285536"/>
                    <a:pt x="570034" y="285536"/>
                  </a:cubicBezTo>
                  <a:lnTo>
                    <a:pt x="320932" y="285536"/>
                  </a:lnTo>
                  <a:cubicBezTo>
                    <a:pt x="320932" y="285536"/>
                    <a:pt x="320932" y="285536"/>
                    <a:pt x="320009" y="285536"/>
                  </a:cubicBezTo>
                  <a:cubicBezTo>
                    <a:pt x="320009" y="285536"/>
                    <a:pt x="320009" y="285536"/>
                    <a:pt x="319087" y="285536"/>
                  </a:cubicBezTo>
                  <a:cubicBezTo>
                    <a:pt x="317241" y="285536"/>
                    <a:pt x="315396" y="284615"/>
                    <a:pt x="313551" y="284615"/>
                  </a:cubicBezTo>
                  <a:cubicBezTo>
                    <a:pt x="308015" y="281852"/>
                    <a:pt x="304325" y="276325"/>
                    <a:pt x="304325" y="269878"/>
                  </a:cubicBezTo>
                  <a:lnTo>
                    <a:pt x="304325" y="15658"/>
                  </a:lnTo>
                  <a:cubicBezTo>
                    <a:pt x="304325" y="6448"/>
                    <a:pt x="310783" y="0"/>
                    <a:pt x="3190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橢圓 23">
              <a:extLst>
                <a:ext uri="{FF2B5EF4-FFF2-40B4-BE49-F238E27FC236}">
                  <a16:creationId xmlns:a16="http://schemas.microsoft.com/office/drawing/2014/main" id="{CD64E8AB-CC3E-4FFF-9CCD-3C66E1AFEB5F}"/>
                </a:ext>
              </a:extLst>
            </p:cNvPr>
            <p:cNvSpPr/>
            <p:nvPr/>
          </p:nvSpPr>
          <p:spPr>
            <a:xfrm>
              <a:off x="2978302" y="5539763"/>
              <a:ext cx="919380" cy="91938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97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7A90FB2-EF81-4616-9600-120276443105}"/>
              </a:ext>
            </a:extLst>
          </p:cNvPr>
          <p:cNvSpPr/>
          <p:nvPr/>
        </p:nvSpPr>
        <p:spPr>
          <a:xfrm>
            <a:off x="0" y="1265903"/>
            <a:ext cx="9144000" cy="4326193"/>
          </a:xfrm>
          <a:prstGeom prst="rect">
            <a:avLst/>
          </a:prstGeom>
          <a:blipFill>
            <a:blip r:embed="rId2"/>
            <a:stretch>
              <a:fillRect b="-535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AB9057-F402-4715-AFD6-D9FC60900EE2}"/>
              </a:ext>
            </a:extLst>
          </p:cNvPr>
          <p:cNvSpPr/>
          <p:nvPr/>
        </p:nvSpPr>
        <p:spPr>
          <a:xfrm>
            <a:off x="0" y="1265902"/>
            <a:ext cx="9144000" cy="4326193"/>
          </a:xfrm>
          <a:prstGeom prst="rect">
            <a:avLst/>
          </a:prstGeom>
          <a:solidFill>
            <a:srgbClr val="77849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DBF9EE7-84EA-4DF5-AA47-DDA989BBE352}"/>
              </a:ext>
            </a:extLst>
          </p:cNvPr>
          <p:cNvSpPr txBox="1"/>
          <p:nvPr/>
        </p:nvSpPr>
        <p:spPr>
          <a:xfrm>
            <a:off x="2775856" y="3028890"/>
            <a:ext cx="330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AND YOU SLOGAN HERE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99C50A1-6DC9-462C-9D9F-96AABA890CD6}"/>
              </a:ext>
            </a:extLst>
          </p:cNvPr>
          <p:cNvSpPr/>
          <p:nvPr/>
        </p:nvSpPr>
        <p:spPr>
          <a:xfrm>
            <a:off x="3353286" y="3625042"/>
            <a:ext cx="2437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err="1">
                <a:solidFill>
                  <a:schemeClr val="bg1"/>
                </a:solidFill>
              </a:rPr>
              <a:t>Aenean</a:t>
            </a:r>
            <a:r>
              <a:rPr lang="en-US" altLang="zh-TW" dirty="0">
                <a:solidFill>
                  <a:schemeClr val="bg1"/>
                </a:solidFill>
              </a:rPr>
              <a:t> fermentum sed ex sit </a:t>
            </a:r>
            <a:r>
              <a:rPr lang="en-US" altLang="zh-TW" dirty="0" err="1">
                <a:solidFill>
                  <a:schemeClr val="bg1"/>
                </a:solidFill>
              </a:rPr>
              <a:t>amet</a:t>
            </a:r>
            <a:r>
              <a:rPr lang="en-US" altLang="zh-TW" dirty="0">
                <a:solidFill>
                  <a:schemeClr val="bg1"/>
                </a:solidFill>
              </a:rPr>
              <a:t> dictum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57C0E4A-2C70-498A-9E70-E127525BE37F}"/>
              </a:ext>
            </a:extLst>
          </p:cNvPr>
          <p:cNvSpPr/>
          <p:nvPr/>
        </p:nvSpPr>
        <p:spPr>
          <a:xfrm>
            <a:off x="2775856" y="2090171"/>
            <a:ext cx="37692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5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THANKS</a:t>
            </a:r>
            <a:r>
              <a:rPr lang="zh-TW" altLang="en-US" sz="55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！</a:t>
            </a:r>
            <a:endParaRPr lang="en-US" altLang="zh-TW" sz="55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34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正黑+Tim">
      <a:majorFont>
        <a:latin typeface="Bahnschrift Light"/>
        <a:ea typeface="微軟正黑體"/>
        <a:cs typeface=""/>
      </a:majorFont>
      <a:minorFont>
        <a:latin typeface="Bahnschrift Light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A868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998</TotalTime>
  <Words>38</Words>
  <Application>Microsoft Office PowerPoint</Application>
  <PresentationFormat>如螢幕大小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Meiryo UI</vt:lpstr>
      <vt:lpstr>微軟正黑體</vt:lpstr>
      <vt:lpstr>Arial</vt:lpstr>
      <vt:lpstr>Bahnschrift Light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中信金融管理學院 人財育成中心</dc:creator>
  <cp:lastModifiedBy>堉深 孫</cp:lastModifiedBy>
  <cp:revision>64</cp:revision>
  <dcterms:created xsi:type="dcterms:W3CDTF">2019-12-25T08:29:53Z</dcterms:created>
  <dcterms:modified xsi:type="dcterms:W3CDTF">2023-11-08T04:14:15Z</dcterms:modified>
</cp:coreProperties>
</file>