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1" r:id="rId2"/>
    <p:sldId id="260" r:id="rId3"/>
    <p:sldId id="264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00" autoAdjust="0"/>
  </p:normalViewPr>
  <p:slideViewPr>
    <p:cSldViewPr snapToGrid="0">
      <p:cViewPr varScale="1">
        <p:scale>
          <a:sx n="72" d="100"/>
          <a:sy n="72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48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71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A8CA15F5-1735-4A24-8682-0EC88F68F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285"/>
            <a:ext cx="5455404" cy="6430490"/>
          </a:xfrm>
          <a:custGeom>
            <a:avLst/>
            <a:gdLst>
              <a:gd name="connsiteX0" fmla="*/ 2 w 5232433"/>
              <a:gd name="connsiteY0" fmla="*/ 1957203 h 6430490"/>
              <a:gd name="connsiteX1" fmla="*/ 2445510 w 5232433"/>
              <a:gd name="connsiteY1" fmla="*/ 5966871 h 6430490"/>
              <a:gd name="connsiteX2" fmla="*/ 2343983 w 5232433"/>
              <a:gd name="connsiteY2" fmla="*/ 6385860 h 6430490"/>
              <a:gd name="connsiteX3" fmla="*/ 1924994 w 5232433"/>
              <a:gd name="connsiteY3" fmla="*/ 6284334 h 6430490"/>
              <a:gd name="connsiteX4" fmla="*/ 2 w 5232433"/>
              <a:gd name="connsiteY4" fmla="*/ 3128107 h 6430490"/>
              <a:gd name="connsiteX5" fmla="*/ 2172362 w 5232433"/>
              <a:gd name="connsiteY5" fmla="*/ 0 h 6430490"/>
              <a:gd name="connsiteX6" fmla="*/ 2621669 w 5232433"/>
              <a:gd name="connsiteY6" fmla="*/ 0 h 6430490"/>
              <a:gd name="connsiteX7" fmla="*/ 5204354 w 5232433"/>
              <a:gd name="connsiteY7" fmla="*/ 4234586 h 6430490"/>
              <a:gd name="connsiteX8" fmla="*/ 5140479 w 5232433"/>
              <a:gd name="connsiteY8" fmla="*/ 4498197 h 6430490"/>
              <a:gd name="connsiteX9" fmla="*/ 5140480 w 5232433"/>
              <a:gd name="connsiteY9" fmla="*/ 4498198 h 6430490"/>
              <a:gd name="connsiteX10" fmla="*/ 4876867 w 5232433"/>
              <a:gd name="connsiteY10" fmla="*/ 4434321 h 6430490"/>
              <a:gd name="connsiteX11" fmla="*/ 0 w 5232433"/>
              <a:gd name="connsiteY11" fmla="*/ 0 h 6430490"/>
              <a:gd name="connsiteX12" fmla="*/ 1906248 w 5232433"/>
              <a:gd name="connsiteY12" fmla="*/ 0 h 6430490"/>
              <a:gd name="connsiteX13" fmla="*/ 4428163 w 5232433"/>
              <a:gd name="connsiteY13" fmla="*/ 4134946 h 6430490"/>
              <a:gd name="connsiteX14" fmla="*/ 4025393 w 5232433"/>
              <a:gd name="connsiteY14" fmla="*/ 5797149 h 6430490"/>
              <a:gd name="connsiteX15" fmla="*/ 2363190 w 5232433"/>
              <a:gd name="connsiteY15" fmla="*/ 5394378 h 6430490"/>
              <a:gd name="connsiteX16" fmla="*/ 1 w 5232433"/>
              <a:gd name="connsiteY16" fmla="*/ 1519679 h 64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32433" h="6430490">
                <a:moveTo>
                  <a:pt x="2" y="1957203"/>
                </a:moveTo>
                <a:lnTo>
                  <a:pt x="2445510" y="5966871"/>
                </a:lnTo>
                <a:cubicBezTo>
                  <a:pt x="2533175" y="6110607"/>
                  <a:pt x="2487721" y="6298195"/>
                  <a:pt x="2343983" y="6385860"/>
                </a:cubicBezTo>
                <a:cubicBezTo>
                  <a:pt x="2200246" y="6473526"/>
                  <a:pt x="2012659" y="6428070"/>
                  <a:pt x="1924994" y="6284334"/>
                </a:cubicBezTo>
                <a:lnTo>
                  <a:pt x="2" y="3128107"/>
                </a:lnTo>
                <a:close/>
                <a:moveTo>
                  <a:pt x="2172362" y="0"/>
                </a:moveTo>
                <a:lnTo>
                  <a:pt x="2621669" y="0"/>
                </a:lnTo>
                <a:lnTo>
                  <a:pt x="5204354" y="4234586"/>
                </a:lnTo>
                <a:cubicBezTo>
                  <a:pt x="5259509" y="4325020"/>
                  <a:pt x="5230912" y="4443042"/>
                  <a:pt x="5140479" y="4498197"/>
                </a:cubicBezTo>
                <a:lnTo>
                  <a:pt x="5140480" y="4498198"/>
                </a:lnTo>
                <a:cubicBezTo>
                  <a:pt x="5050046" y="4553353"/>
                  <a:pt x="4932022" y="4524756"/>
                  <a:pt x="4876867" y="4434321"/>
                </a:cubicBezTo>
                <a:close/>
                <a:moveTo>
                  <a:pt x="0" y="0"/>
                </a:moveTo>
                <a:lnTo>
                  <a:pt x="1906248" y="0"/>
                </a:lnTo>
                <a:lnTo>
                  <a:pt x="4428163" y="4134946"/>
                </a:lnTo>
                <a:cubicBezTo>
                  <a:pt x="4775946" y="4705173"/>
                  <a:pt x="4595620" y="5449366"/>
                  <a:pt x="4025393" y="5797149"/>
                </a:cubicBezTo>
                <a:cubicBezTo>
                  <a:pt x="3455166" y="6144932"/>
                  <a:pt x="2710973" y="5964605"/>
                  <a:pt x="2363190" y="5394378"/>
                </a:cubicBezTo>
                <a:lnTo>
                  <a:pt x="1" y="1519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EE8959-B75B-47BD-9B2C-DD59CB14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D77102-8512-4128-B351-03440978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A12D23-A799-4CFB-9D13-55E44E02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7">
            <a:extLst>
              <a:ext uri="{FF2B5EF4-FFF2-40B4-BE49-F238E27FC236}">
                <a16:creationId xmlns:a16="http://schemas.microsoft.com/office/drawing/2014/main" id="{82C36C1B-8300-4DB5-9426-6100B7BBA6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06216" y="136524"/>
            <a:ext cx="2270125" cy="544512"/>
          </a:xfrm>
        </p:spPr>
        <p:txBody>
          <a:bodyPr/>
          <a:lstStyle>
            <a:lvl1pPr>
              <a:buNone/>
              <a:defRPr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 dirty="0"/>
              <a:t>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02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E84F1C87-935C-4FF2-846A-68F36E4BB5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285" y="1087438"/>
            <a:ext cx="5653564" cy="5770562"/>
          </a:xfrm>
          <a:custGeom>
            <a:avLst/>
            <a:gdLst>
              <a:gd name="connsiteX0" fmla="*/ 1270298 w 5540111"/>
              <a:gd name="connsiteY0" fmla="*/ 2575239 h 5770562"/>
              <a:gd name="connsiteX1" fmla="*/ 3132511 w 5540111"/>
              <a:gd name="connsiteY1" fmla="*/ 3388482 h 5770562"/>
              <a:gd name="connsiteX2" fmla="*/ 0 w 5540111"/>
              <a:gd name="connsiteY2" fmla="*/ 5484043 h 5770562"/>
              <a:gd name="connsiteX3" fmla="*/ 5538728 w 5540111"/>
              <a:gd name="connsiteY3" fmla="*/ 2049053 h 5770562"/>
              <a:gd name="connsiteX4" fmla="*/ 5538727 w 5540111"/>
              <a:gd name="connsiteY4" fmla="*/ 5770561 h 5770562"/>
              <a:gd name="connsiteX5" fmla="*/ 85882 w 5540111"/>
              <a:gd name="connsiteY5" fmla="*/ 5770562 h 5770562"/>
              <a:gd name="connsiteX6" fmla="*/ 1497268 w 5540111"/>
              <a:gd name="connsiteY6" fmla="*/ 540687 h 5770562"/>
              <a:gd name="connsiteX7" fmla="*/ 3218317 w 5540111"/>
              <a:gd name="connsiteY7" fmla="*/ 3228923 h 5770562"/>
              <a:gd name="connsiteX8" fmla="*/ 1350964 w 5540111"/>
              <a:gd name="connsiteY8" fmla="*/ 2412896 h 5770562"/>
              <a:gd name="connsiteX9" fmla="*/ 5005620 w 5540111"/>
              <a:gd name="connsiteY9" fmla="*/ 0 h 5770562"/>
              <a:gd name="connsiteX10" fmla="*/ 5540111 w 5540111"/>
              <a:gd name="connsiteY10" fmla="*/ 0 h 5770562"/>
              <a:gd name="connsiteX11" fmla="*/ 5540111 w 5540111"/>
              <a:gd name="connsiteY11" fmla="*/ 551520 h 5770562"/>
              <a:gd name="connsiteX12" fmla="*/ 3494087 w 5540111"/>
              <a:gd name="connsiteY12" fmla="*/ 3149823 h 5770562"/>
              <a:gd name="connsiteX13" fmla="*/ 1751545 w 5540111"/>
              <a:gd name="connsiteY13" fmla="*/ 390515 h 57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0111" h="5770562">
                <a:moveTo>
                  <a:pt x="1270298" y="2575239"/>
                </a:moveTo>
                <a:lnTo>
                  <a:pt x="3132511" y="3388482"/>
                </a:lnTo>
                <a:lnTo>
                  <a:pt x="0" y="5484043"/>
                </a:lnTo>
                <a:close/>
                <a:moveTo>
                  <a:pt x="5538728" y="2049053"/>
                </a:moveTo>
                <a:lnTo>
                  <a:pt x="5538727" y="5770561"/>
                </a:lnTo>
                <a:lnTo>
                  <a:pt x="85882" y="5770562"/>
                </a:lnTo>
                <a:close/>
                <a:moveTo>
                  <a:pt x="1497268" y="540687"/>
                </a:moveTo>
                <a:lnTo>
                  <a:pt x="3218317" y="3228923"/>
                </a:lnTo>
                <a:lnTo>
                  <a:pt x="1350964" y="2412896"/>
                </a:lnTo>
                <a:close/>
                <a:moveTo>
                  <a:pt x="5005620" y="0"/>
                </a:moveTo>
                <a:lnTo>
                  <a:pt x="5540111" y="0"/>
                </a:lnTo>
                <a:lnTo>
                  <a:pt x="5540111" y="551520"/>
                </a:lnTo>
                <a:lnTo>
                  <a:pt x="3494087" y="3149823"/>
                </a:lnTo>
                <a:lnTo>
                  <a:pt x="1751545" y="3905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D7FF6E-EAE6-444C-A0EE-435B2F4F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447C30-B4AF-47A8-B821-83D12FE9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A55970-C6E7-46C3-B915-BF2B30B1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7">
            <a:extLst>
              <a:ext uri="{FF2B5EF4-FFF2-40B4-BE49-F238E27FC236}">
                <a16:creationId xmlns:a16="http://schemas.microsoft.com/office/drawing/2014/main" id="{394576BC-494E-4850-8505-6780599AB7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538" y="6176963"/>
            <a:ext cx="2270125" cy="544512"/>
          </a:xfrm>
        </p:spPr>
        <p:txBody>
          <a:bodyPr/>
          <a:lstStyle>
            <a:lvl1pPr>
              <a:buNone/>
              <a:defRPr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 dirty="0"/>
              <a:t>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303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55B1EEF5-33B5-40DE-A101-F142CFAC0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0"/>
            <a:ext cx="2743200" cy="1645920"/>
          </a:xfrm>
          <a:custGeom>
            <a:avLst/>
            <a:gdLst>
              <a:gd name="connsiteX0" fmla="*/ 1971040 w 2712720"/>
              <a:gd name="connsiteY0" fmla="*/ 0 h 1645920"/>
              <a:gd name="connsiteX1" fmla="*/ 2712720 w 2712720"/>
              <a:gd name="connsiteY1" fmla="*/ 0 h 1645920"/>
              <a:gd name="connsiteX2" fmla="*/ 2712720 w 2712720"/>
              <a:gd name="connsiteY2" fmla="*/ 782320 h 1645920"/>
              <a:gd name="connsiteX3" fmla="*/ 1971040 w 2712720"/>
              <a:gd name="connsiteY3" fmla="*/ 782320 h 1645920"/>
              <a:gd name="connsiteX4" fmla="*/ 985520 w 2712720"/>
              <a:gd name="connsiteY4" fmla="*/ 0 h 1645920"/>
              <a:gd name="connsiteX5" fmla="*/ 1727200 w 2712720"/>
              <a:gd name="connsiteY5" fmla="*/ 0 h 1645920"/>
              <a:gd name="connsiteX6" fmla="*/ 1727200 w 2712720"/>
              <a:gd name="connsiteY6" fmla="*/ 1645920 h 1645920"/>
              <a:gd name="connsiteX7" fmla="*/ 985520 w 2712720"/>
              <a:gd name="connsiteY7" fmla="*/ 1645920 h 1645920"/>
              <a:gd name="connsiteX8" fmla="*/ 0 w 2712720"/>
              <a:gd name="connsiteY8" fmla="*/ 0 h 1645920"/>
              <a:gd name="connsiteX9" fmla="*/ 741680 w 2712720"/>
              <a:gd name="connsiteY9" fmla="*/ 0 h 1645920"/>
              <a:gd name="connsiteX10" fmla="*/ 741680 w 2712720"/>
              <a:gd name="connsiteY10" fmla="*/ 1066800 h 1645920"/>
              <a:gd name="connsiteX11" fmla="*/ 0 w 2712720"/>
              <a:gd name="connsiteY11" fmla="*/ 106680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2720" h="1645920">
                <a:moveTo>
                  <a:pt x="1971040" y="0"/>
                </a:moveTo>
                <a:lnTo>
                  <a:pt x="2712720" y="0"/>
                </a:lnTo>
                <a:lnTo>
                  <a:pt x="2712720" y="782320"/>
                </a:lnTo>
                <a:lnTo>
                  <a:pt x="1971040" y="782320"/>
                </a:lnTo>
                <a:close/>
                <a:moveTo>
                  <a:pt x="985520" y="0"/>
                </a:moveTo>
                <a:lnTo>
                  <a:pt x="1727200" y="0"/>
                </a:lnTo>
                <a:lnTo>
                  <a:pt x="1727200" y="1645920"/>
                </a:lnTo>
                <a:lnTo>
                  <a:pt x="985520" y="1645920"/>
                </a:lnTo>
                <a:close/>
                <a:moveTo>
                  <a:pt x="0" y="0"/>
                </a:moveTo>
                <a:lnTo>
                  <a:pt x="741680" y="0"/>
                </a:lnTo>
                <a:lnTo>
                  <a:pt x="741680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823BD0-89F1-4011-A456-4B648946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A769FE-45E7-473B-96CB-8E15593E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F1C1B5-9F03-454E-A02F-C049560D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3904E6-E988-4CB6-83D5-1C18CF35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圖片版面配置區 7">
            <a:extLst>
              <a:ext uri="{FF2B5EF4-FFF2-40B4-BE49-F238E27FC236}">
                <a16:creationId xmlns:a16="http://schemas.microsoft.com/office/drawing/2014/main" id="{A18BB524-0A6E-40A1-A2D0-7F3D1D88D8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538" y="6176963"/>
            <a:ext cx="2270125" cy="544512"/>
          </a:xfrm>
        </p:spPr>
        <p:txBody>
          <a:bodyPr/>
          <a:lstStyle>
            <a:lvl1pPr>
              <a:buNone/>
              <a:defRPr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 dirty="0"/>
              <a:t>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8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7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39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9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1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8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06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89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28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06D8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版面配置區 38" descr="一張含有 水, 大自然, 湖, 室外 的圖片&#10;&#10;自動產生的描述">
            <a:extLst>
              <a:ext uri="{FF2B5EF4-FFF2-40B4-BE49-F238E27FC236}">
                <a16:creationId xmlns:a16="http://schemas.microsoft.com/office/drawing/2014/main" id="{8C0E3794-3155-47DC-8774-5974727A34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35046"/>
          <a:stretch/>
        </p:blipFill>
        <p:spPr>
          <a:xfrm>
            <a:off x="0" y="0"/>
            <a:ext cx="5455404" cy="6430490"/>
          </a:xfrm>
          <a:ln>
            <a:noFill/>
          </a:ln>
        </p:spPr>
      </p:pic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1D9B7A63-7DFD-41E3-8F8F-D3C9FB2300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FED7DB1-4EFF-48D9-843C-1380EFC6D8B1}"/>
              </a:ext>
            </a:extLst>
          </p:cNvPr>
          <p:cNvSpPr txBox="1"/>
          <p:nvPr/>
        </p:nvSpPr>
        <p:spPr>
          <a:xfrm>
            <a:off x="6542815" y="1699665"/>
            <a:ext cx="38779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rgbClr val="606D8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2021</a:t>
            </a:r>
          </a:p>
          <a:p>
            <a:r>
              <a:rPr lang="zh-TW" altLang="en-US" sz="3600" b="1" dirty="0">
                <a:solidFill>
                  <a:srgbClr val="606D89"/>
                </a:solidFill>
                <a:latin typeface="+mj-ea"/>
                <a:ea typeface="+mj-ea"/>
              </a:rPr>
              <a:t>按一下以編輯標題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9248C-7E91-4F43-9B2E-DBB14BB75EF0}"/>
              </a:ext>
            </a:extLst>
          </p:cNvPr>
          <p:cNvSpPr/>
          <p:nvPr/>
        </p:nvSpPr>
        <p:spPr>
          <a:xfrm>
            <a:off x="6756435" y="3559164"/>
            <a:ext cx="1797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Donec sit amet </a:t>
            </a:r>
          </a:p>
          <a:p>
            <a:r>
              <a:rPr lang="da-DK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mauris vel purus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82A557F-4890-4043-A033-A59123081B3B}"/>
              </a:ext>
            </a:extLst>
          </p:cNvPr>
          <p:cNvGrpSpPr/>
          <p:nvPr/>
        </p:nvGrpSpPr>
        <p:grpSpPr>
          <a:xfrm>
            <a:off x="8816246" y="2961549"/>
            <a:ext cx="1447679" cy="340482"/>
            <a:chOff x="6057801" y="4036658"/>
            <a:chExt cx="1447679" cy="34048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52CB84E-8D57-4AB6-8051-9F9F9227261D}"/>
                </a:ext>
              </a:extLst>
            </p:cNvPr>
            <p:cNvSpPr/>
            <p:nvPr/>
          </p:nvSpPr>
          <p:spPr>
            <a:xfrm>
              <a:off x="6057801" y="4036658"/>
              <a:ext cx="1444947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a-DK" altLang="zh-TW" sz="1600" b="1" i="1" dirty="0">
                  <a:solidFill>
                    <a:srgbClr val="606D89"/>
                  </a:solidFill>
                  <a:latin typeface="+mj-ea"/>
                  <a:ea typeface="+mj-ea"/>
                </a:rPr>
                <a:t>Subtitle here</a:t>
              </a:r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CC3D5BD7-A46D-4191-AD4E-8C402E28A389}"/>
                </a:ext>
              </a:extLst>
            </p:cNvPr>
            <p:cNvGrpSpPr/>
            <p:nvPr/>
          </p:nvGrpSpPr>
          <p:grpSpPr>
            <a:xfrm>
              <a:off x="6116221" y="4036658"/>
              <a:ext cx="1389259" cy="340482"/>
              <a:chOff x="6057801" y="4036658"/>
              <a:chExt cx="1496159" cy="340482"/>
            </a:xfrm>
          </p:grpSpPr>
          <p:cxnSp>
            <p:nvCxnSpPr>
              <p:cNvPr id="7" name="直線接點 6">
                <a:extLst>
                  <a:ext uri="{FF2B5EF4-FFF2-40B4-BE49-F238E27FC236}">
                    <a16:creationId xmlns:a16="http://schemas.microsoft.com/office/drawing/2014/main" id="{0739B2BC-6101-46A3-902E-118A9BB81C5B}"/>
                  </a:ext>
                </a:extLst>
              </p:cNvPr>
              <p:cNvCxnSpPr/>
              <p:nvPr/>
            </p:nvCxnSpPr>
            <p:spPr>
              <a:xfrm>
                <a:off x="6057801" y="4036658"/>
                <a:ext cx="149615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E33963B1-61B0-4369-8D19-6ECA696FCF58}"/>
                  </a:ext>
                </a:extLst>
              </p:cNvPr>
              <p:cNvCxnSpPr/>
              <p:nvPr/>
            </p:nvCxnSpPr>
            <p:spPr>
              <a:xfrm>
                <a:off x="6057801" y="4377140"/>
                <a:ext cx="149615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609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版面配置區 43" descr="一張含有 山, 滑雪, 黑色, 空氣 的圖片&#10;&#10;自動產生的描述">
            <a:extLst>
              <a:ext uri="{FF2B5EF4-FFF2-40B4-BE49-F238E27FC236}">
                <a16:creationId xmlns:a16="http://schemas.microsoft.com/office/drawing/2014/main" id="{E125C7B1-281D-4793-BB1D-58A5680398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7345"/>
          <a:stretch/>
        </p:blipFill>
        <p:spPr>
          <a:ln>
            <a:noFill/>
          </a:ln>
        </p:spPr>
      </p:pic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CE61BED2-CB70-42C8-844D-298932BC9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DEED22-F6DC-46A6-BF63-9CCA872C90F2}"/>
              </a:ext>
            </a:extLst>
          </p:cNvPr>
          <p:cNvSpPr txBox="1"/>
          <p:nvPr/>
        </p:nvSpPr>
        <p:spPr>
          <a:xfrm>
            <a:off x="2159784" y="1587451"/>
            <a:ext cx="5806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500" b="1" dirty="0">
                <a:solidFill>
                  <a:srgbClr val="606D89"/>
                </a:solidFill>
                <a:latin typeface="Bahnschrift Condensed" panose="020B0502040204020203" pitchFamily="34" charset="0"/>
              </a:rPr>
              <a:t>/</a:t>
            </a:r>
            <a:endParaRPr lang="zh-TW" altLang="en-US" sz="11500" b="1" dirty="0">
              <a:solidFill>
                <a:srgbClr val="606D8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A1B089-9FDC-4D26-A7B1-E24356F7C80E}"/>
              </a:ext>
            </a:extLst>
          </p:cNvPr>
          <p:cNvSpPr/>
          <p:nvPr/>
        </p:nvSpPr>
        <p:spPr>
          <a:xfrm>
            <a:off x="2653139" y="1680250"/>
            <a:ext cx="119455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500" b="1" dirty="0">
                <a:solidFill>
                  <a:srgbClr val="606D89"/>
                </a:solidFill>
                <a:latin typeface="Bahnschrift Condensed" panose="020B0502040204020203" pitchFamily="34" charset="0"/>
              </a:rPr>
              <a:t>01</a:t>
            </a:r>
            <a:endParaRPr lang="zh-TW" altLang="en-US" sz="2000" dirty="0">
              <a:solidFill>
                <a:srgbClr val="606D89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7AF89B-26D3-44AA-9387-175CB8349DB5}"/>
              </a:ext>
            </a:extLst>
          </p:cNvPr>
          <p:cNvSpPr/>
          <p:nvPr/>
        </p:nvSpPr>
        <p:spPr>
          <a:xfrm>
            <a:off x="2159784" y="344949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按一下編輯章節標題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F2606C-DAF2-4346-8421-AEFA3C368117}"/>
              </a:ext>
            </a:extLst>
          </p:cNvPr>
          <p:cNvSpPr txBox="1"/>
          <p:nvPr/>
        </p:nvSpPr>
        <p:spPr>
          <a:xfrm>
            <a:off x="2159789" y="3972719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</a:t>
            </a:r>
          </a:p>
          <a:p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CAE4E8EB-1187-4A24-9494-659BD4C1B00C}"/>
              </a:ext>
            </a:extLst>
          </p:cNvPr>
          <p:cNvCxnSpPr>
            <a:cxnSpLocks/>
          </p:cNvCxnSpPr>
          <p:nvPr/>
        </p:nvCxnSpPr>
        <p:spPr>
          <a:xfrm>
            <a:off x="838200" y="1243647"/>
            <a:ext cx="105156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1B4251A7-5B1A-4D43-8EBA-03C383A6DA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4" b="30004"/>
          <a:stretch/>
        </p:blipFill>
        <p:spPr/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782D843-4569-4491-A73D-3848277D9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D78D227-77CB-4D95-A881-348FFC28CE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667073DA-9E4F-411D-8CB0-4930304FD1F5}"/>
              </a:ext>
            </a:extLst>
          </p:cNvPr>
          <p:cNvSpPr txBox="1"/>
          <p:nvPr/>
        </p:nvSpPr>
        <p:spPr>
          <a:xfrm>
            <a:off x="838200" y="568702"/>
            <a:ext cx="3057247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z="3200" dirty="0">
                <a:solidFill>
                  <a:srgbClr val="606D89"/>
                </a:solidFill>
              </a:rPr>
              <a:t>按一下編輯標題</a:t>
            </a:r>
          </a:p>
          <a:p>
            <a:endParaRPr lang="zh-TW" altLang="en-US" sz="3200" dirty="0">
              <a:solidFill>
                <a:srgbClr val="606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4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版面配置區 21" descr="一張含有 水, 坐, 波浪, 海洋 的圖片&#10;&#10;自動產生的描述">
            <a:extLst>
              <a:ext uri="{FF2B5EF4-FFF2-40B4-BE49-F238E27FC236}">
                <a16:creationId xmlns:a16="http://schemas.microsoft.com/office/drawing/2014/main" id="{1B4251A7-5B1A-4D43-8EBA-03C383A6DA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 b="8203"/>
          <a:stretch/>
        </p:blipFill>
        <p:spPr/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3E4B98D2-2F80-438E-89B9-45B4D8486996}"/>
              </a:ext>
            </a:extLst>
          </p:cNvPr>
          <p:cNvSpPr/>
          <p:nvPr/>
        </p:nvSpPr>
        <p:spPr>
          <a:xfrm>
            <a:off x="838200" y="2108315"/>
            <a:ext cx="5257801" cy="1361440"/>
          </a:xfrm>
          <a:prstGeom prst="rect">
            <a:avLst/>
          </a:prstGeom>
          <a:solidFill>
            <a:srgbClr val="F28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A8FE22E1-E0A4-49CE-8EBD-3928C649498D}"/>
              </a:ext>
            </a:extLst>
          </p:cNvPr>
          <p:cNvSpPr/>
          <p:nvPr/>
        </p:nvSpPr>
        <p:spPr>
          <a:xfrm>
            <a:off x="6096000" y="2107103"/>
            <a:ext cx="5257793" cy="1361440"/>
          </a:xfrm>
          <a:prstGeom prst="rect">
            <a:avLst/>
          </a:prstGeom>
          <a:solidFill>
            <a:srgbClr val="F28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7E9B42B3-46B6-4C1C-B257-72D9D0B543CF}"/>
              </a:ext>
            </a:extLst>
          </p:cNvPr>
          <p:cNvGrpSpPr/>
          <p:nvPr/>
        </p:nvGrpSpPr>
        <p:grpSpPr>
          <a:xfrm>
            <a:off x="5261985" y="2107103"/>
            <a:ext cx="1668030" cy="1361440"/>
            <a:chOff x="3499418" y="1583749"/>
            <a:chExt cx="1668030" cy="136144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F70428C4-5683-402C-830A-91968774BDCB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33" y="1583749"/>
              <a:ext cx="0" cy="136144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>
              <a:extLst>
                <a:ext uri="{FF2B5EF4-FFF2-40B4-BE49-F238E27FC236}">
                  <a16:creationId xmlns:a16="http://schemas.microsoft.com/office/drawing/2014/main" id="{4E5236A9-F190-47A9-ADD0-FE5B0BCDBE77}"/>
                </a:ext>
              </a:extLst>
            </p:cNvPr>
            <p:cNvCxnSpPr>
              <a:cxnSpLocks/>
              <a:stCxn id="73" idx="2"/>
              <a:endCxn id="79" idx="6"/>
            </p:cNvCxnSpPr>
            <p:nvPr/>
          </p:nvCxnSpPr>
          <p:spPr>
            <a:xfrm flipH="1">
              <a:off x="3499418" y="2264469"/>
              <a:ext cx="166803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C2E5F438-1A3C-49CF-B6C5-F50939B2DEC5}"/>
              </a:ext>
            </a:extLst>
          </p:cNvPr>
          <p:cNvGrpSpPr/>
          <p:nvPr/>
        </p:nvGrpSpPr>
        <p:grpSpPr>
          <a:xfrm>
            <a:off x="4663445" y="2488553"/>
            <a:ext cx="598540" cy="598540"/>
            <a:chOff x="1848481" y="2809240"/>
            <a:chExt cx="782320" cy="782320"/>
          </a:xfrm>
        </p:grpSpPr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9CD2B4A3-48F0-4F43-9533-C2FCA5F6D3CD}"/>
                </a:ext>
              </a:extLst>
            </p:cNvPr>
            <p:cNvSpPr/>
            <p:nvPr/>
          </p:nvSpPr>
          <p:spPr>
            <a:xfrm>
              <a:off x="1848481" y="2809240"/>
              <a:ext cx="782320" cy="782320"/>
            </a:xfrm>
            <a:prstGeom prst="ellipse">
              <a:avLst/>
            </a:prstGeom>
            <a:solidFill>
              <a:srgbClr val="BC3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0" name="thumb-up-sign_17304">
              <a:extLst>
                <a:ext uri="{FF2B5EF4-FFF2-40B4-BE49-F238E27FC236}">
                  <a16:creationId xmlns:a16="http://schemas.microsoft.com/office/drawing/2014/main" id="{9A140E4C-6623-4C6E-B513-9561365B9C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9994" y="2957657"/>
              <a:ext cx="440891" cy="424607"/>
            </a:xfrm>
            <a:custGeom>
              <a:avLst/>
              <a:gdLst>
                <a:gd name="connsiteX0" fmla="*/ 42291 w 603758"/>
                <a:gd name="connsiteY0" fmla="*/ 215366 h 581459"/>
                <a:gd name="connsiteX1" fmla="*/ 142460 w 603758"/>
                <a:gd name="connsiteY1" fmla="*/ 215366 h 581459"/>
                <a:gd name="connsiteX2" fmla="*/ 178107 w 603758"/>
                <a:gd name="connsiteY2" fmla="*/ 263472 h 581459"/>
                <a:gd name="connsiteX3" fmla="*/ 178107 w 603758"/>
                <a:gd name="connsiteY3" fmla="*/ 537308 h 581459"/>
                <a:gd name="connsiteX4" fmla="*/ 142460 w 603758"/>
                <a:gd name="connsiteY4" fmla="*/ 581459 h 581459"/>
                <a:gd name="connsiteX5" fmla="*/ 42291 w 603758"/>
                <a:gd name="connsiteY5" fmla="*/ 581459 h 581459"/>
                <a:gd name="connsiteX6" fmla="*/ 0 w 603758"/>
                <a:gd name="connsiteY6" fmla="*/ 537308 h 581459"/>
                <a:gd name="connsiteX7" fmla="*/ 0 w 603758"/>
                <a:gd name="connsiteY7" fmla="*/ 263472 h 581459"/>
                <a:gd name="connsiteX8" fmla="*/ 42291 w 603758"/>
                <a:gd name="connsiteY8" fmla="*/ 215366 h 581459"/>
                <a:gd name="connsiteX9" fmla="*/ 337478 w 603758"/>
                <a:gd name="connsiteY9" fmla="*/ 0 h 581459"/>
                <a:gd name="connsiteX10" fmla="*/ 382709 w 603758"/>
                <a:gd name="connsiteY10" fmla="*/ 22074 h 581459"/>
                <a:gd name="connsiteX11" fmla="*/ 382837 w 603758"/>
                <a:gd name="connsiteY11" fmla="*/ 21564 h 581459"/>
                <a:gd name="connsiteX12" fmla="*/ 414525 w 603758"/>
                <a:gd name="connsiteY12" fmla="*/ 215384 h 581459"/>
                <a:gd name="connsiteX13" fmla="*/ 546643 w 603758"/>
                <a:gd name="connsiteY13" fmla="*/ 215384 h 581459"/>
                <a:gd name="connsiteX14" fmla="*/ 587020 w 603758"/>
                <a:gd name="connsiteY14" fmla="*/ 233247 h 581459"/>
                <a:gd name="connsiteX15" fmla="*/ 603758 w 603758"/>
                <a:gd name="connsiteY15" fmla="*/ 274844 h 581459"/>
                <a:gd name="connsiteX16" fmla="*/ 585870 w 603758"/>
                <a:gd name="connsiteY16" fmla="*/ 316313 h 581459"/>
                <a:gd name="connsiteX17" fmla="*/ 603758 w 603758"/>
                <a:gd name="connsiteY17" fmla="*/ 357654 h 581459"/>
                <a:gd name="connsiteX18" fmla="*/ 585870 w 603758"/>
                <a:gd name="connsiteY18" fmla="*/ 399123 h 581459"/>
                <a:gd name="connsiteX19" fmla="*/ 603758 w 603758"/>
                <a:gd name="connsiteY19" fmla="*/ 440592 h 581459"/>
                <a:gd name="connsiteX20" fmla="*/ 584720 w 603758"/>
                <a:gd name="connsiteY20" fmla="*/ 483082 h 581459"/>
                <a:gd name="connsiteX21" fmla="*/ 601586 w 603758"/>
                <a:gd name="connsiteY21" fmla="*/ 523530 h 581459"/>
                <a:gd name="connsiteX22" fmla="*/ 550349 w 603758"/>
                <a:gd name="connsiteY22" fmla="*/ 580438 h 581459"/>
                <a:gd name="connsiteX23" fmla="*/ 546643 w 603758"/>
                <a:gd name="connsiteY23" fmla="*/ 581459 h 581459"/>
                <a:gd name="connsiteX24" fmla="*/ 237814 w 603758"/>
                <a:gd name="connsiteY24" fmla="*/ 581459 h 581459"/>
                <a:gd name="connsiteX25" fmla="*/ 188621 w 603758"/>
                <a:gd name="connsiteY25" fmla="*/ 535779 h 581459"/>
                <a:gd name="connsiteX26" fmla="*/ 188621 w 603758"/>
                <a:gd name="connsiteY26" fmla="*/ 262339 h 581459"/>
                <a:gd name="connsiteX27" fmla="*/ 233214 w 603758"/>
                <a:gd name="connsiteY27" fmla="*/ 216660 h 581459"/>
                <a:gd name="connsiteX28" fmla="*/ 237814 w 603758"/>
                <a:gd name="connsiteY28" fmla="*/ 215384 h 581459"/>
                <a:gd name="connsiteX29" fmla="*/ 242158 w 603758"/>
                <a:gd name="connsiteY29" fmla="*/ 215384 h 581459"/>
                <a:gd name="connsiteX30" fmla="*/ 250591 w 603758"/>
                <a:gd name="connsiteY30" fmla="*/ 211683 h 581459"/>
                <a:gd name="connsiteX31" fmla="*/ 254297 w 603758"/>
                <a:gd name="connsiteY31" fmla="*/ 205686 h 581459"/>
                <a:gd name="connsiteX32" fmla="*/ 280618 w 603758"/>
                <a:gd name="connsiteY32" fmla="*/ 69413 h 581459"/>
                <a:gd name="connsiteX33" fmla="*/ 280618 w 603758"/>
                <a:gd name="connsiteY33" fmla="*/ 63033 h 581459"/>
                <a:gd name="connsiteX34" fmla="*/ 280363 w 603758"/>
                <a:gd name="connsiteY34" fmla="*/ 57291 h 581459"/>
                <a:gd name="connsiteX35" fmla="*/ 337478 w 603758"/>
                <a:gd name="connsiteY35" fmla="*/ 0 h 5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3758" h="581459">
                  <a:moveTo>
                    <a:pt x="42291" y="215366"/>
                  </a:moveTo>
                  <a:lnTo>
                    <a:pt x="142460" y="215366"/>
                  </a:lnTo>
                  <a:cubicBezTo>
                    <a:pt x="162903" y="215366"/>
                    <a:pt x="178107" y="239738"/>
                    <a:pt x="178107" y="263472"/>
                  </a:cubicBezTo>
                  <a:lnTo>
                    <a:pt x="178107" y="537308"/>
                  </a:lnTo>
                  <a:cubicBezTo>
                    <a:pt x="178107" y="561043"/>
                    <a:pt x="162903" y="581459"/>
                    <a:pt x="142460" y="581459"/>
                  </a:cubicBezTo>
                  <a:lnTo>
                    <a:pt x="42291" y="581459"/>
                  </a:lnTo>
                  <a:cubicBezTo>
                    <a:pt x="21848" y="581459"/>
                    <a:pt x="0" y="561043"/>
                    <a:pt x="0" y="537308"/>
                  </a:cubicBezTo>
                  <a:lnTo>
                    <a:pt x="0" y="263472"/>
                  </a:lnTo>
                  <a:cubicBezTo>
                    <a:pt x="0" y="239738"/>
                    <a:pt x="21848" y="215366"/>
                    <a:pt x="42291" y="215366"/>
                  </a:cubicBezTo>
                  <a:close/>
                  <a:moveTo>
                    <a:pt x="337478" y="0"/>
                  </a:moveTo>
                  <a:cubicBezTo>
                    <a:pt x="355110" y="0"/>
                    <a:pt x="371849" y="8039"/>
                    <a:pt x="382709" y="22074"/>
                  </a:cubicBezTo>
                  <a:cubicBezTo>
                    <a:pt x="382709" y="22074"/>
                    <a:pt x="382837" y="21564"/>
                    <a:pt x="382837" y="21564"/>
                  </a:cubicBezTo>
                  <a:cubicBezTo>
                    <a:pt x="385904" y="25009"/>
                    <a:pt x="451452" y="100291"/>
                    <a:pt x="414525" y="215384"/>
                  </a:cubicBezTo>
                  <a:lnTo>
                    <a:pt x="546643" y="215384"/>
                  </a:lnTo>
                  <a:cubicBezTo>
                    <a:pt x="561848" y="215384"/>
                    <a:pt x="576159" y="222529"/>
                    <a:pt x="587020" y="233247"/>
                  </a:cubicBezTo>
                  <a:cubicBezTo>
                    <a:pt x="597753" y="244093"/>
                    <a:pt x="603758" y="259660"/>
                    <a:pt x="603758" y="274844"/>
                  </a:cubicBezTo>
                  <a:cubicBezTo>
                    <a:pt x="603758" y="291176"/>
                    <a:pt x="596858" y="305850"/>
                    <a:pt x="585870" y="316313"/>
                  </a:cubicBezTo>
                  <a:cubicBezTo>
                    <a:pt x="596858" y="326648"/>
                    <a:pt x="603758" y="341449"/>
                    <a:pt x="603758" y="357654"/>
                  </a:cubicBezTo>
                  <a:cubicBezTo>
                    <a:pt x="603758" y="373986"/>
                    <a:pt x="596858" y="388660"/>
                    <a:pt x="585870" y="399123"/>
                  </a:cubicBezTo>
                  <a:cubicBezTo>
                    <a:pt x="596858" y="409458"/>
                    <a:pt x="603758" y="424260"/>
                    <a:pt x="603758" y="440592"/>
                  </a:cubicBezTo>
                  <a:cubicBezTo>
                    <a:pt x="603758" y="457435"/>
                    <a:pt x="596475" y="472619"/>
                    <a:pt x="584720" y="483082"/>
                  </a:cubicBezTo>
                  <a:cubicBezTo>
                    <a:pt x="595197" y="493417"/>
                    <a:pt x="601586" y="507836"/>
                    <a:pt x="601586" y="523530"/>
                  </a:cubicBezTo>
                  <a:cubicBezTo>
                    <a:pt x="601586" y="552877"/>
                    <a:pt x="579353" y="577503"/>
                    <a:pt x="550349" y="580438"/>
                  </a:cubicBezTo>
                  <a:cubicBezTo>
                    <a:pt x="549199" y="580821"/>
                    <a:pt x="547921" y="581459"/>
                    <a:pt x="546643" y="581459"/>
                  </a:cubicBezTo>
                  <a:lnTo>
                    <a:pt x="237814" y="581459"/>
                  </a:lnTo>
                  <a:cubicBezTo>
                    <a:pt x="213154" y="581459"/>
                    <a:pt x="188621" y="560405"/>
                    <a:pt x="188621" y="535779"/>
                  </a:cubicBezTo>
                  <a:lnTo>
                    <a:pt x="188621" y="262339"/>
                  </a:lnTo>
                  <a:cubicBezTo>
                    <a:pt x="188621" y="238606"/>
                    <a:pt x="209448" y="217935"/>
                    <a:pt x="233214" y="216660"/>
                  </a:cubicBezTo>
                  <a:cubicBezTo>
                    <a:pt x="233981" y="216660"/>
                    <a:pt x="237047" y="215384"/>
                    <a:pt x="237814" y="215384"/>
                  </a:cubicBezTo>
                  <a:lnTo>
                    <a:pt x="242158" y="215384"/>
                  </a:lnTo>
                  <a:cubicBezTo>
                    <a:pt x="245480" y="215384"/>
                    <a:pt x="248419" y="214235"/>
                    <a:pt x="250591" y="211683"/>
                  </a:cubicBezTo>
                  <a:cubicBezTo>
                    <a:pt x="251869" y="209386"/>
                    <a:pt x="253019" y="208111"/>
                    <a:pt x="254297" y="205686"/>
                  </a:cubicBezTo>
                  <a:cubicBezTo>
                    <a:pt x="268863" y="176211"/>
                    <a:pt x="291607" y="119431"/>
                    <a:pt x="280618" y="69413"/>
                  </a:cubicBezTo>
                  <a:cubicBezTo>
                    <a:pt x="280235" y="67244"/>
                    <a:pt x="280235" y="65074"/>
                    <a:pt x="280618" y="63033"/>
                  </a:cubicBezTo>
                  <a:cubicBezTo>
                    <a:pt x="280490" y="61119"/>
                    <a:pt x="280363" y="59077"/>
                    <a:pt x="280363" y="57291"/>
                  </a:cubicBezTo>
                  <a:cubicBezTo>
                    <a:pt x="280363" y="25775"/>
                    <a:pt x="305917" y="0"/>
                    <a:pt x="3374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BF399D7D-1FFD-4ED7-843A-85280DC68441}"/>
              </a:ext>
            </a:extLst>
          </p:cNvPr>
          <p:cNvSpPr txBox="1"/>
          <p:nvPr/>
        </p:nvSpPr>
        <p:spPr>
          <a:xfrm>
            <a:off x="2773606" y="231159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01.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計畫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A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472AF6D-3D9D-4F2A-8089-BC348A1AE343}"/>
              </a:ext>
            </a:extLst>
          </p:cNvPr>
          <p:cNvSpPr txBox="1"/>
          <p:nvPr/>
        </p:nvSpPr>
        <p:spPr>
          <a:xfrm>
            <a:off x="1542662" y="26550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內文</a:t>
            </a:r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3225A31C-E0DE-4FA0-AFE1-084282AF3F82}"/>
              </a:ext>
            </a:extLst>
          </p:cNvPr>
          <p:cNvGrpSpPr/>
          <p:nvPr/>
        </p:nvGrpSpPr>
        <p:grpSpPr>
          <a:xfrm>
            <a:off x="6930015" y="2488553"/>
            <a:ext cx="598540" cy="598540"/>
            <a:chOff x="6111240" y="2809240"/>
            <a:chExt cx="782320" cy="782320"/>
          </a:xfrm>
        </p:grpSpPr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DD045106-7035-4008-8730-4739A6F233A1}"/>
                </a:ext>
              </a:extLst>
            </p:cNvPr>
            <p:cNvSpPr/>
            <p:nvPr/>
          </p:nvSpPr>
          <p:spPr>
            <a:xfrm>
              <a:off x="6111240" y="2809240"/>
              <a:ext cx="782320" cy="78232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thumb-up-sign_17304">
              <a:extLst>
                <a:ext uri="{FF2B5EF4-FFF2-40B4-BE49-F238E27FC236}">
                  <a16:creationId xmlns:a16="http://schemas.microsoft.com/office/drawing/2014/main" id="{7142173A-5849-4600-8FD2-96E864FE2EB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6281954" y="3004393"/>
              <a:ext cx="440891" cy="424607"/>
            </a:xfrm>
            <a:custGeom>
              <a:avLst/>
              <a:gdLst>
                <a:gd name="connsiteX0" fmla="*/ 42291 w 603758"/>
                <a:gd name="connsiteY0" fmla="*/ 215366 h 581459"/>
                <a:gd name="connsiteX1" fmla="*/ 142460 w 603758"/>
                <a:gd name="connsiteY1" fmla="*/ 215366 h 581459"/>
                <a:gd name="connsiteX2" fmla="*/ 178107 w 603758"/>
                <a:gd name="connsiteY2" fmla="*/ 263472 h 581459"/>
                <a:gd name="connsiteX3" fmla="*/ 178107 w 603758"/>
                <a:gd name="connsiteY3" fmla="*/ 537308 h 581459"/>
                <a:gd name="connsiteX4" fmla="*/ 142460 w 603758"/>
                <a:gd name="connsiteY4" fmla="*/ 581459 h 581459"/>
                <a:gd name="connsiteX5" fmla="*/ 42291 w 603758"/>
                <a:gd name="connsiteY5" fmla="*/ 581459 h 581459"/>
                <a:gd name="connsiteX6" fmla="*/ 0 w 603758"/>
                <a:gd name="connsiteY6" fmla="*/ 537308 h 581459"/>
                <a:gd name="connsiteX7" fmla="*/ 0 w 603758"/>
                <a:gd name="connsiteY7" fmla="*/ 263472 h 581459"/>
                <a:gd name="connsiteX8" fmla="*/ 42291 w 603758"/>
                <a:gd name="connsiteY8" fmla="*/ 215366 h 581459"/>
                <a:gd name="connsiteX9" fmla="*/ 337478 w 603758"/>
                <a:gd name="connsiteY9" fmla="*/ 0 h 581459"/>
                <a:gd name="connsiteX10" fmla="*/ 382709 w 603758"/>
                <a:gd name="connsiteY10" fmla="*/ 22074 h 581459"/>
                <a:gd name="connsiteX11" fmla="*/ 382837 w 603758"/>
                <a:gd name="connsiteY11" fmla="*/ 21564 h 581459"/>
                <a:gd name="connsiteX12" fmla="*/ 414525 w 603758"/>
                <a:gd name="connsiteY12" fmla="*/ 215384 h 581459"/>
                <a:gd name="connsiteX13" fmla="*/ 546643 w 603758"/>
                <a:gd name="connsiteY13" fmla="*/ 215384 h 581459"/>
                <a:gd name="connsiteX14" fmla="*/ 587020 w 603758"/>
                <a:gd name="connsiteY14" fmla="*/ 233247 h 581459"/>
                <a:gd name="connsiteX15" fmla="*/ 603758 w 603758"/>
                <a:gd name="connsiteY15" fmla="*/ 274844 h 581459"/>
                <a:gd name="connsiteX16" fmla="*/ 585870 w 603758"/>
                <a:gd name="connsiteY16" fmla="*/ 316313 h 581459"/>
                <a:gd name="connsiteX17" fmla="*/ 603758 w 603758"/>
                <a:gd name="connsiteY17" fmla="*/ 357654 h 581459"/>
                <a:gd name="connsiteX18" fmla="*/ 585870 w 603758"/>
                <a:gd name="connsiteY18" fmla="*/ 399123 h 581459"/>
                <a:gd name="connsiteX19" fmla="*/ 603758 w 603758"/>
                <a:gd name="connsiteY19" fmla="*/ 440592 h 581459"/>
                <a:gd name="connsiteX20" fmla="*/ 584720 w 603758"/>
                <a:gd name="connsiteY20" fmla="*/ 483082 h 581459"/>
                <a:gd name="connsiteX21" fmla="*/ 601586 w 603758"/>
                <a:gd name="connsiteY21" fmla="*/ 523530 h 581459"/>
                <a:gd name="connsiteX22" fmla="*/ 550349 w 603758"/>
                <a:gd name="connsiteY22" fmla="*/ 580438 h 581459"/>
                <a:gd name="connsiteX23" fmla="*/ 546643 w 603758"/>
                <a:gd name="connsiteY23" fmla="*/ 581459 h 581459"/>
                <a:gd name="connsiteX24" fmla="*/ 237814 w 603758"/>
                <a:gd name="connsiteY24" fmla="*/ 581459 h 581459"/>
                <a:gd name="connsiteX25" fmla="*/ 188621 w 603758"/>
                <a:gd name="connsiteY25" fmla="*/ 535779 h 581459"/>
                <a:gd name="connsiteX26" fmla="*/ 188621 w 603758"/>
                <a:gd name="connsiteY26" fmla="*/ 262339 h 581459"/>
                <a:gd name="connsiteX27" fmla="*/ 233214 w 603758"/>
                <a:gd name="connsiteY27" fmla="*/ 216660 h 581459"/>
                <a:gd name="connsiteX28" fmla="*/ 237814 w 603758"/>
                <a:gd name="connsiteY28" fmla="*/ 215384 h 581459"/>
                <a:gd name="connsiteX29" fmla="*/ 242158 w 603758"/>
                <a:gd name="connsiteY29" fmla="*/ 215384 h 581459"/>
                <a:gd name="connsiteX30" fmla="*/ 250591 w 603758"/>
                <a:gd name="connsiteY30" fmla="*/ 211683 h 581459"/>
                <a:gd name="connsiteX31" fmla="*/ 254297 w 603758"/>
                <a:gd name="connsiteY31" fmla="*/ 205686 h 581459"/>
                <a:gd name="connsiteX32" fmla="*/ 280618 w 603758"/>
                <a:gd name="connsiteY32" fmla="*/ 69413 h 581459"/>
                <a:gd name="connsiteX33" fmla="*/ 280618 w 603758"/>
                <a:gd name="connsiteY33" fmla="*/ 63033 h 581459"/>
                <a:gd name="connsiteX34" fmla="*/ 280363 w 603758"/>
                <a:gd name="connsiteY34" fmla="*/ 57291 h 581459"/>
                <a:gd name="connsiteX35" fmla="*/ 337478 w 603758"/>
                <a:gd name="connsiteY35" fmla="*/ 0 h 5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3758" h="581459">
                  <a:moveTo>
                    <a:pt x="42291" y="215366"/>
                  </a:moveTo>
                  <a:lnTo>
                    <a:pt x="142460" y="215366"/>
                  </a:lnTo>
                  <a:cubicBezTo>
                    <a:pt x="162903" y="215366"/>
                    <a:pt x="178107" y="239738"/>
                    <a:pt x="178107" y="263472"/>
                  </a:cubicBezTo>
                  <a:lnTo>
                    <a:pt x="178107" y="537308"/>
                  </a:lnTo>
                  <a:cubicBezTo>
                    <a:pt x="178107" y="561043"/>
                    <a:pt x="162903" y="581459"/>
                    <a:pt x="142460" y="581459"/>
                  </a:cubicBezTo>
                  <a:lnTo>
                    <a:pt x="42291" y="581459"/>
                  </a:lnTo>
                  <a:cubicBezTo>
                    <a:pt x="21848" y="581459"/>
                    <a:pt x="0" y="561043"/>
                    <a:pt x="0" y="537308"/>
                  </a:cubicBezTo>
                  <a:lnTo>
                    <a:pt x="0" y="263472"/>
                  </a:lnTo>
                  <a:cubicBezTo>
                    <a:pt x="0" y="239738"/>
                    <a:pt x="21848" y="215366"/>
                    <a:pt x="42291" y="215366"/>
                  </a:cubicBezTo>
                  <a:close/>
                  <a:moveTo>
                    <a:pt x="337478" y="0"/>
                  </a:moveTo>
                  <a:cubicBezTo>
                    <a:pt x="355110" y="0"/>
                    <a:pt x="371849" y="8039"/>
                    <a:pt x="382709" y="22074"/>
                  </a:cubicBezTo>
                  <a:cubicBezTo>
                    <a:pt x="382709" y="22074"/>
                    <a:pt x="382837" y="21564"/>
                    <a:pt x="382837" y="21564"/>
                  </a:cubicBezTo>
                  <a:cubicBezTo>
                    <a:pt x="385904" y="25009"/>
                    <a:pt x="451452" y="100291"/>
                    <a:pt x="414525" y="215384"/>
                  </a:cubicBezTo>
                  <a:lnTo>
                    <a:pt x="546643" y="215384"/>
                  </a:lnTo>
                  <a:cubicBezTo>
                    <a:pt x="561848" y="215384"/>
                    <a:pt x="576159" y="222529"/>
                    <a:pt x="587020" y="233247"/>
                  </a:cubicBezTo>
                  <a:cubicBezTo>
                    <a:pt x="597753" y="244093"/>
                    <a:pt x="603758" y="259660"/>
                    <a:pt x="603758" y="274844"/>
                  </a:cubicBezTo>
                  <a:cubicBezTo>
                    <a:pt x="603758" y="291176"/>
                    <a:pt x="596858" y="305850"/>
                    <a:pt x="585870" y="316313"/>
                  </a:cubicBezTo>
                  <a:cubicBezTo>
                    <a:pt x="596858" y="326648"/>
                    <a:pt x="603758" y="341449"/>
                    <a:pt x="603758" y="357654"/>
                  </a:cubicBezTo>
                  <a:cubicBezTo>
                    <a:pt x="603758" y="373986"/>
                    <a:pt x="596858" y="388660"/>
                    <a:pt x="585870" y="399123"/>
                  </a:cubicBezTo>
                  <a:cubicBezTo>
                    <a:pt x="596858" y="409458"/>
                    <a:pt x="603758" y="424260"/>
                    <a:pt x="603758" y="440592"/>
                  </a:cubicBezTo>
                  <a:cubicBezTo>
                    <a:pt x="603758" y="457435"/>
                    <a:pt x="596475" y="472619"/>
                    <a:pt x="584720" y="483082"/>
                  </a:cubicBezTo>
                  <a:cubicBezTo>
                    <a:pt x="595197" y="493417"/>
                    <a:pt x="601586" y="507836"/>
                    <a:pt x="601586" y="523530"/>
                  </a:cubicBezTo>
                  <a:cubicBezTo>
                    <a:pt x="601586" y="552877"/>
                    <a:pt x="579353" y="577503"/>
                    <a:pt x="550349" y="580438"/>
                  </a:cubicBezTo>
                  <a:cubicBezTo>
                    <a:pt x="549199" y="580821"/>
                    <a:pt x="547921" y="581459"/>
                    <a:pt x="546643" y="581459"/>
                  </a:cubicBezTo>
                  <a:lnTo>
                    <a:pt x="237814" y="581459"/>
                  </a:lnTo>
                  <a:cubicBezTo>
                    <a:pt x="213154" y="581459"/>
                    <a:pt x="188621" y="560405"/>
                    <a:pt x="188621" y="535779"/>
                  </a:cubicBezTo>
                  <a:lnTo>
                    <a:pt x="188621" y="262339"/>
                  </a:lnTo>
                  <a:cubicBezTo>
                    <a:pt x="188621" y="238606"/>
                    <a:pt x="209448" y="217935"/>
                    <a:pt x="233214" y="216660"/>
                  </a:cubicBezTo>
                  <a:cubicBezTo>
                    <a:pt x="233981" y="216660"/>
                    <a:pt x="237047" y="215384"/>
                    <a:pt x="237814" y="215384"/>
                  </a:cubicBezTo>
                  <a:lnTo>
                    <a:pt x="242158" y="215384"/>
                  </a:lnTo>
                  <a:cubicBezTo>
                    <a:pt x="245480" y="215384"/>
                    <a:pt x="248419" y="214235"/>
                    <a:pt x="250591" y="211683"/>
                  </a:cubicBezTo>
                  <a:cubicBezTo>
                    <a:pt x="251869" y="209386"/>
                    <a:pt x="253019" y="208111"/>
                    <a:pt x="254297" y="205686"/>
                  </a:cubicBezTo>
                  <a:cubicBezTo>
                    <a:pt x="268863" y="176211"/>
                    <a:pt x="291607" y="119431"/>
                    <a:pt x="280618" y="69413"/>
                  </a:cubicBezTo>
                  <a:cubicBezTo>
                    <a:pt x="280235" y="67244"/>
                    <a:pt x="280235" y="65074"/>
                    <a:pt x="280618" y="63033"/>
                  </a:cubicBezTo>
                  <a:cubicBezTo>
                    <a:pt x="280490" y="61119"/>
                    <a:pt x="280363" y="59077"/>
                    <a:pt x="280363" y="57291"/>
                  </a:cubicBezTo>
                  <a:cubicBezTo>
                    <a:pt x="280363" y="25775"/>
                    <a:pt x="305917" y="0"/>
                    <a:pt x="3374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ED1D48E8-4E68-4DC7-928C-5C08AEE2FB8B}"/>
              </a:ext>
            </a:extLst>
          </p:cNvPr>
          <p:cNvSpPr txBox="1"/>
          <p:nvPr/>
        </p:nvSpPr>
        <p:spPr>
          <a:xfrm>
            <a:off x="8037043" y="231159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01.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計畫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A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2E02273A-8A25-455D-BC6A-D401DB156091}"/>
              </a:ext>
            </a:extLst>
          </p:cNvPr>
          <p:cNvSpPr txBox="1"/>
          <p:nvPr/>
        </p:nvSpPr>
        <p:spPr>
          <a:xfrm>
            <a:off x="8090949" y="26550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內文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4BB8623-1123-41A6-8747-4C1B1A4F325A}"/>
              </a:ext>
            </a:extLst>
          </p:cNvPr>
          <p:cNvSpPr/>
          <p:nvPr/>
        </p:nvSpPr>
        <p:spPr>
          <a:xfrm>
            <a:off x="838200" y="3518087"/>
            <a:ext cx="5257801" cy="136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74714ED-6DA8-455D-8A7F-3ACAAEF15794}"/>
              </a:ext>
            </a:extLst>
          </p:cNvPr>
          <p:cNvSpPr/>
          <p:nvPr/>
        </p:nvSpPr>
        <p:spPr>
          <a:xfrm>
            <a:off x="6096000" y="3516875"/>
            <a:ext cx="5257793" cy="136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C7D20357-4711-4B1D-9DAE-4ABF2BDDAE09}"/>
              </a:ext>
            </a:extLst>
          </p:cNvPr>
          <p:cNvGrpSpPr/>
          <p:nvPr/>
        </p:nvGrpSpPr>
        <p:grpSpPr>
          <a:xfrm>
            <a:off x="5261985" y="3516875"/>
            <a:ext cx="1668030" cy="1361440"/>
            <a:chOff x="3499418" y="1583749"/>
            <a:chExt cx="1668030" cy="1361440"/>
          </a:xfrm>
          <a:solidFill>
            <a:schemeClr val="bg1">
              <a:lumMod val="65000"/>
            </a:schemeClr>
          </a:solidFill>
        </p:grpSpPr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E3CD40C3-663F-4FAC-B248-27F071D4E774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33" y="1583749"/>
              <a:ext cx="0" cy="136144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8972BA83-6968-4443-A739-64C56FB141F9}"/>
                </a:ext>
              </a:extLst>
            </p:cNvPr>
            <p:cNvCxnSpPr>
              <a:cxnSpLocks/>
              <a:stCxn id="54" idx="2"/>
              <a:endCxn id="59" idx="6"/>
            </p:cNvCxnSpPr>
            <p:nvPr/>
          </p:nvCxnSpPr>
          <p:spPr>
            <a:xfrm flipH="1">
              <a:off x="3499418" y="2264469"/>
              <a:ext cx="166803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F78E5C24-4D21-4676-B314-18DC43D4D143}"/>
              </a:ext>
            </a:extLst>
          </p:cNvPr>
          <p:cNvGrpSpPr/>
          <p:nvPr/>
        </p:nvGrpSpPr>
        <p:grpSpPr>
          <a:xfrm>
            <a:off x="4663445" y="3898325"/>
            <a:ext cx="598540" cy="598540"/>
            <a:chOff x="1848481" y="2809240"/>
            <a:chExt cx="782320" cy="782320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9677E4A5-4A05-4559-8A0F-965222022903}"/>
                </a:ext>
              </a:extLst>
            </p:cNvPr>
            <p:cNvSpPr/>
            <p:nvPr/>
          </p:nvSpPr>
          <p:spPr>
            <a:xfrm>
              <a:off x="1848481" y="2809240"/>
              <a:ext cx="782320" cy="782320"/>
            </a:xfrm>
            <a:prstGeom prst="ellipse">
              <a:avLst/>
            </a:prstGeom>
            <a:solidFill>
              <a:srgbClr val="BC3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0" name="thumb-up-sign_17304">
              <a:extLst>
                <a:ext uri="{FF2B5EF4-FFF2-40B4-BE49-F238E27FC236}">
                  <a16:creationId xmlns:a16="http://schemas.microsoft.com/office/drawing/2014/main" id="{D9D9BD18-C9EE-4C90-83CC-A7734E8AFD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9994" y="2957657"/>
              <a:ext cx="440891" cy="424607"/>
            </a:xfrm>
            <a:custGeom>
              <a:avLst/>
              <a:gdLst>
                <a:gd name="connsiteX0" fmla="*/ 42291 w 603758"/>
                <a:gd name="connsiteY0" fmla="*/ 215366 h 581459"/>
                <a:gd name="connsiteX1" fmla="*/ 142460 w 603758"/>
                <a:gd name="connsiteY1" fmla="*/ 215366 h 581459"/>
                <a:gd name="connsiteX2" fmla="*/ 178107 w 603758"/>
                <a:gd name="connsiteY2" fmla="*/ 263472 h 581459"/>
                <a:gd name="connsiteX3" fmla="*/ 178107 w 603758"/>
                <a:gd name="connsiteY3" fmla="*/ 537308 h 581459"/>
                <a:gd name="connsiteX4" fmla="*/ 142460 w 603758"/>
                <a:gd name="connsiteY4" fmla="*/ 581459 h 581459"/>
                <a:gd name="connsiteX5" fmla="*/ 42291 w 603758"/>
                <a:gd name="connsiteY5" fmla="*/ 581459 h 581459"/>
                <a:gd name="connsiteX6" fmla="*/ 0 w 603758"/>
                <a:gd name="connsiteY6" fmla="*/ 537308 h 581459"/>
                <a:gd name="connsiteX7" fmla="*/ 0 w 603758"/>
                <a:gd name="connsiteY7" fmla="*/ 263472 h 581459"/>
                <a:gd name="connsiteX8" fmla="*/ 42291 w 603758"/>
                <a:gd name="connsiteY8" fmla="*/ 215366 h 581459"/>
                <a:gd name="connsiteX9" fmla="*/ 337478 w 603758"/>
                <a:gd name="connsiteY9" fmla="*/ 0 h 581459"/>
                <a:gd name="connsiteX10" fmla="*/ 382709 w 603758"/>
                <a:gd name="connsiteY10" fmla="*/ 22074 h 581459"/>
                <a:gd name="connsiteX11" fmla="*/ 382837 w 603758"/>
                <a:gd name="connsiteY11" fmla="*/ 21564 h 581459"/>
                <a:gd name="connsiteX12" fmla="*/ 414525 w 603758"/>
                <a:gd name="connsiteY12" fmla="*/ 215384 h 581459"/>
                <a:gd name="connsiteX13" fmla="*/ 546643 w 603758"/>
                <a:gd name="connsiteY13" fmla="*/ 215384 h 581459"/>
                <a:gd name="connsiteX14" fmla="*/ 587020 w 603758"/>
                <a:gd name="connsiteY14" fmla="*/ 233247 h 581459"/>
                <a:gd name="connsiteX15" fmla="*/ 603758 w 603758"/>
                <a:gd name="connsiteY15" fmla="*/ 274844 h 581459"/>
                <a:gd name="connsiteX16" fmla="*/ 585870 w 603758"/>
                <a:gd name="connsiteY16" fmla="*/ 316313 h 581459"/>
                <a:gd name="connsiteX17" fmla="*/ 603758 w 603758"/>
                <a:gd name="connsiteY17" fmla="*/ 357654 h 581459"/>
                <a:gd name="connsiteX18" fmla="*/ 585870 w 603758"/>
                <a:gd name="connsiteY18" fmla="*/ 399123 h 581459"/>
                <a:gd name="connsiteX19" fmla="*/ 603758 w 603758"/>
                <a:gd name="connsiteY19" fmla="*/ 440592 h 581459"/>
                <a:gd name="connsiteX20" fmla="*/ 584720 w 603758"/>
                <a:gd name="connsiteY20" fmla="*/ 483082 h 581459"/>
                <a:gd name="connsiteX21" fmla="*/ 601586 w 603758"/>
                <a:gd name="connsiteY21" fmla="*/ 523530 h 581459"/>
                <a:gd name="connsiteX22" fmla="*/ 550349 w 603758"/>
                <a:gd name="connsiteY22" fmla="*/ 580438 h 581459"/>
                <a:gd name="connsiteX23" fmla="*/ 546643 w 603758"/>
                <a:gd name="connsiteY23" fmla="*/ 581459 h 581459"/>
                <a:gd name="connsiteX24" fmla="*/ 237814 w 603758"/>
                <a:gd name="connsiteY24" fmla="*/ 581459 h 581459"/>
                <a:gd name="connsiteX25" fmla="*/ 188621 w 603758"/>
                <a:gd name="connsiteY25" fmla="*/ 535779 h 581459"/>
                <a:gd name="connsiteX26" fmla="*/ 188621 w 603758"/>
                <a:gd name="connsiteY26" fmla="*/ 262339 h 581459"/>
                <a:gd name="connsiteX27" fmla="*/ 233214 w 603758"/>
                <a:gd name="connsiteY27" fmla="*/ 216660 h 581459"/>
                <a:gd name="connsiteX28" fmla="*/ 237814 w 603758"/>
                <a:gd name="connsiteY28" fmla="*/ 215384 h 581459"/>
                <a:gd name="connsiteX29" fmla="*/ 242158 w 603758"/>
                <a:gd name="connsiteY29" fmla="*/ 215384 h 581459"/>
                <a:gd name="connsiteX30" fmla="*/ 250591 w 603758"/>
                <a:gd name="connsiteY30" fmla="*/ 211683 h 581459"/>
                <a:gd name="connsiteX31" fmla="*/ 254297 w 603758"/>
                <a:gd name="connsiteY31" fmla="*/ 205686 h 581459"/>
                <a:gd name="connsiteX32" fmla="*/ 280618 w 603758"/>
                <a:gd name="connsiteY32" fmla="*/ 69413 h 581459"/>
                <a:gd name="connsiteX33" fmla="*/ 280618 w 603758"/>
                <a:gd name="connsiteY33" fmla="*/ 63033 h 581459"/>
                <a:gd name="connsiteX34" fmla="*/ 280363 w 603758"/>
                <a:gd name="connsiteY34" fmla="*/ 57291 h 581459"/>
                <a:gd name="connsiteX35" fmla="*/ 337478 w 603758"/>
                <a:gd name="connsiteY35" fmla="*/ 0 h 5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3758" h="581459">
                  <a:moveTo>
                    <a:pt x="42291" y="215366"/>
                  </a:moveTo>
                  <a:lnTo>
                    <a:pt x="142460" y="215366"/>
                  </a:lnTo>
                  <a:cubicBezTo>
                    <a:pt x="162903" y="215366"/>
                    <a:pt x="178107" y="239738"/>
                    <a:pt x="178107" y="263472"/>
                  </a:cubicBezTo>
                  <a:lnTo>
                    <a:pt x="178107" y="537308"/>
                  </a:lnTo>
                  <a:cubicBezTo>
                    <a:pt x="178107" y="561043"/>
                    <a:pt x="162903" y="581459"/>
                    <a:pt x="142460" y="581459"/>
                  </a:cubicBezTo>
                  <a:lnTo>
                    <a:pt x="42291" y="581459"/>
                  </a:lnTo>
                  <a:cubicBezTo>
                    <a:pt x="21848" y="581459"/>
                    <a:pt x="0" y="561043"/>
                    <a:pt x="0" y="537308"/>
                  </a:cubicBezTo>
                  <a:lnTo>
                    <a:pt x="0" y="263472"/>
                  </a:lnTo>
                  <a:cubicBezTo>
                    <a:pt x="0" y="239738"/>
                    <a:pt x="21848" y="215366"/>
                    <a:pt x="42291" y="215366"/>
                  </a:cubicBezTo>
                  <a:close/>
                  <a:moveTo>
                    <a:pt x="337478" y="0"/>
                  </a:moveTo>
                  <a:cubicBezTo>
                    <a:pt x="355110" y="0"/>
                    <a:pt x="371849" y="8039"/>
                    <a:pt x="382709" y="22074"/>
                  </a:cubicBezTo>
                  <a:cubicBezTo>
                    <a:pt x="382709" y="22074"/>
                    <a:pt x="382837" y="21564"/>
                    <a:pt x="382837" y="21564"/>
                  </a:cubicBezTo>
                  <a:cubicBezTo>
                    <a:pt x="385904" y="25009"/>
                    <a:pt x="451452" y="100291"/>
                    <a:pt x="414525" y="215384"/>
                  </a:cubicBezTo>
                  <a:lnTo>
                    <a:pt x="546643" y="215384"/>
                  </a:lnTo>
                  <a:cubicBezTo>
                    <a:pt x="561848" y="215384"/>
                    <a:pt x="576159" y="222529"/>
                    <a:pt x="587020" y="233247"/>
                  </a:cubicBezTo>
                  <a:cubicBezTo>
                    <a:pt x="597753" y="244093"/>
                    <a:pt x="603758" y="259660"/>
                    <a:pt x="603758" y="274844"/>
                  </a:cubicBezTo>
                  <a:cubicBezTo>
                    <a:pt x="603758" y="291176"/>
                    <a:pt x="596858" y="305850"/>
                    <a:pt x="585870" y="316313"/>
                  </a:cubicBezTo>
                  <a:cubicBezTo>
                    <a:pt x="596858" y="326648"/>
                    <a:pt x="603758" y="341449"/>
                    <a:pt x="603758" y="357654"/>
                  </a:cubicBezTo>
                  <a:cubicBezTo>
                    <a:pt x="603758" y="373986"/>
                    <a:pt x="596858" y="388660"/>
                    <a:pt x="585870" y="399123"/>
                  </a:cubicBezTo>
                  <a:cubicBezTo>
                    <a:pt x="596858" y="409458"/>
                    <a:pt x="603758" y="424260"/>
                    <a:pt x="603758" y="440592"/>
                  </a:cubicBezTo>
                  <a:cubicBezTo>
                    <a:pt x="603758" y="457435"/>
                    <a:pt x="596475" y="472619"/>
                    <a:pt x="584720" y="483082"/>
                  </a:cubicBezTo>
                  <a:cubicBezTo>
                    <a:pt x="595197" y="493417"/>
                    <a:pt x="601586" y="507836"/>
                    <a:pt x="601586" y="523530"/>
                  </a:cubicBezTo>
                  <a:cubicBezTo>
                    <a:pt x="601586" y="552877"/>
                    <a:pt x="579353" y="577503"/>
                    <a:pt x="550349" y="580438"/>
                  </a:cubicBezTo>
                  <a:cubicBezTo>
                    <a:pt x="549199" y="580821"/>
                    <a:pt x="547921" y="581459"/>
                    <a:pt x="546643" y="581459"/>
                  </a:cubicBezTo>
                  <a:lnTo>
                    <a:pt x="237814" y="581459"/>
                  </a:lnTo>
                  <a:cubicBezTo>
                    <a:pt x="213154" y="581459"/>
                    <a:pt x="188621" y="560405"/>
                    <a:pt x="188621" y="535779"/>
                  </a:cubicBezTo>
                  <a:lnTo>
                    <a:pt x="188621" y="262339"/>
                  </a:lnTo>
                  <a:cubicBezTo>
                    <a:pt x="188621" y="238606"/>
                    <a:pt x="209448" y="217935"/>
                    <a:pt x="233214" y="216660"/>
                  </a:cubicBezTo>
                  <a:cubicBezTo>
                    <a:pt x="233981" y="216660"/>
                    <a:pt x="237047" y="215384"/>
                    <a:pt x="237814" y="215384"/>
                  </a:cubicBezTo>
                  <a:lnTo>
                    <a:pt x="242158" y="215384"/>
                  </a:lnTo>
                  <a:cubicBezTo>
                    <a:pt x="245480" y="215384"/>
                    <a:pt x="248419" y="214235"/>
                    <a:pt x="250591" y="211683"/>
                  </a:cubicBezTo>
                  <a:cubicBezTo>
                    <a:pt x="251869" y="209386"/>
                    <a:pt x="253019" y="208111"/>
                    <a:pt x="254297" y="205686"/>
                  </a:cubicBezTo>
                  <a:cubicBezTo>
                    <a:pt x="268863" y="176211"/>
                    <a:pt x="291607" y="119431"/>
                    <a:pt x="280618" y="69413"/>
                  </a:cubicBezTo>
                  <a:cubicBezTo>
                    <a:pt x="280235" y="67244"/>
                    <a:pt x="280235" y="65074"/>
                    <a:pt x="280618" y="63033"/>
                  </a:cubicBezTo>
                  <a:cubicBezTo>
                    <a:pt x="280490" y="61119"/>
                    <a:pt x="280363" y="59077"/>
                    <a:pt x="280363" y="57291"/>
                  </a:cubicBezTo>
                  <a:cubicBezTo>
                    <a:pt x="280363" y="25775"/>
                    <a:pt x="305917" y="0"/>
                    <a:pt x="3374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2D103F26-CB50-4CC5-9E6A-E0902B046EC4}"/>
              </a:ext>
            </a:extLst>
          </p:cNvPr>
          <p:cNvSpPr txBox="1"/>
          <p:nvPr/>
        </p:nvSpPr>
        <p:spPr>
          <a:xfrm>
            <a:off x="2773606" y="3712447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02.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計畫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B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64ABC0E-0B25-41B5-95DF-08421E2D4B05}"/>
              </a:ext>
            </a:extLst>
          </p:cNvPr>
          <p:cNvSpPr txBox="1"/>
          <p:nvPr/>
        </p:nvSpPr>
        <p:spPr>
          <a:xfrm>
            <a:off x="1542662" y="4081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內文</a:t>
            </a: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B92B8058-98FE-4E24-AD86-7626E5B9B279}"/>
              </a:ext>
            </a:extLst>
          </p:cNvPr>
          <p:cNvGrpSpPr/>
          <p:nvPr/>
        </p:nvGrpSpPr>
        <p:grpSpPr>
          <a:xfrm>
            <a:off x="6930015" y="3898325"/>
            <a:ext cx="598540" cy="598540"/>
            <a:chOff x="6111240" y="2809240"/>
            <a:chExt cx="782320" cy="782320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CADAF58D-7163-4EBC-AC65-AE3BB076BDBC}"/>
                </a:ext>
              </a:extLst>
            </p:cNvPr>
            <p:cNvSpPr/>
            <p:nvPr/>
          </p:nvSpPr>
          <p:spPr>
            <a:xfrm>
              <a:off x="6111240" y="2809240"/>
              <a:ext cx="782320" cy="78232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thumb-up-sign_17304">
              <a:extLst>
                <a:ext uri="{FF2B5EF4-FFF2-40B4-BE49-F238E27FC236}">
                  <a16:creationId xmlns:a16="http://schemas.microsoft.com/office/drawing/2014/main" id="{864D4805-8169-4A8A-BD2A-1688D4D4177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6281954" y="3004393"/>
              <a:ext cx="440891" cy="424607"/>
            </a:xfrm>
            <a:custGeom>
              <a:avLst/>
              <a:gdLst>
                <a:gd name="connsiteX0" fmla="*/ 42291 w 603758"/>
                <a:gd name="connsiteY0" fmla="*/ 215366 h 581459"/>
                <a:gd name="connsiteX1" fmla="*/ 142460 w 603758"/>
                <a:gd name="connsiteY1" fmla="*/ 215366 h 581459"/>
                <a:gd name="connsiteX2" fmla="*/ 178107 w 603758"/>
                <a:gd name="connsiteY2" fmla="*/ 263472 h 581459"/>
                <a:gd name="connsiteX3" fmla="*/ 178107 w 603758"/>
                <a:gd name="connsiteY3" fmla="*/ 537308 h 581459"/>
                <a:gd name="connsiteX4" fmla="*/ 142460 w 603758"/>
                <a:gd name="connsiteY4" fmla="*/ 581459 h 581459"/>
                <a:gd name="connsiteX5" fmla="*/ 42291 w 603758"/>
                <a:gd name="connsiteY5" fmla="*/ 581459 h 581459"/>
                <a:gd name="connsiteX6" fmla="*/ 0 w 603758"/>
                <a:gd name="connsiteY6" fmla="*/ 537308 h 581459"/>
                <a:gd name="connsiteX7" fmla="*/ 0 w 603758"/>
                <a:gd name="connsiteY7" fmla="*/ 263472 h 581459"/>
                <a:gd name="connsiteX8" fmla="*/ 42291 w 603758"/>
                <a:gd name="connsiteY8" fmla="*/ 215366 h 581459"/>
                <a:gd name="connsiteX9" fmla="*/ 337478 w 603758"/>
                <a:gd name="connsiteY9" fmla="*/ 0 h 581459"/>
                <a:gd name="connsiteX10" fmla="*/ 382709 w 603758"/>
                <a:gd name="connsiteY10" fmla="*/ 22074 h 581459"/>
                <a:gd name="connsiteX11" fmla="*/ 382837 w 603758"/>
                <a:gd name="connsiteY11" fmla="*/ 21564 h 581459"/>
                <a:gd name="connsiteX12" fmla="*/ 414525 w 603758"/>
                <a:gd name="connsiteY12" fmla="*/ 215384 h 581459"/>
                <a:gd name="connsiteX13" fmla="*/ 546643 w 603758"/>
                <a:gd name="connsiteY13" fmla="*/ 215384 h 581459"/>
                <a:gd name="connsiteX14" fmla="*/ 587020 w 603758"/>
                <a:gd name="connsiteY14" fmla="*/ 233247 h 581459"/>
                <a:gd name="connsiteX15" fmla="*/ 603758 w 603758"/>
                <a:gd name="connsiteY15" fmla="*/ 274844 h 581459"/>
                <a:gd name="connsiteX16" fmla="*/ 585870 w 603758"/>
                <a:gd name="connsiteY16" fmla="*/ 316313 h 581459"/>
                <a:gd name="connsiteX17" fmla="*/ 603758 w 603758"/>
                <a:gd name="connsiteY17" fmla="*/ 357654 h 581459"/>
                <a:gd name="connsiteX18" fmla="*/ 585870 w 603758"/>
                <a:gd name="connsiteY18" fmla="*/ 399123 h 581459"/>
                <a:gd name="connsiteX19" fmla="*/ 603758 w 603758"/>
                <a:gd name="connsiteY19" fmla="*/ 440592 h 581459"/>
                <a:gd name="connsiteX20" fmla="*/ 584720 w 603758"/>
                <a:gd name="connsiteY20" fmla="*/ 483082 h 581459"/>
                <a:gd name="connsiteX21" fmla="*/ 601586 w 603758"/>
                <a:gd name="connsiteY21" fmla="*/ 523530 h 581459"/>
                <a:gd name="connsiteX22" fmla="*/ 550349 w 603758"/>
                <a:gd name="connsiteY22" fmla="*/ 580438 h 581459"/>
                <a:gd name="connsiteX23" fmla="*/ 546643 w 603758"/>
                <a:gd name="connsiteY23" fmla="*/ 581459 h 581459"/>
                <a:gd name="connsiteX24" fmla="*/ 237814 w 603758"/>
                <a:gd name="connsiteY24" fmla="*/ 581459 h 581459"/>
                <a:gd name="connsiteX25" fmla="*/ 188621 w 603758"/>
                <a:gd name="connsiteY25" fmla="*/ 535779 h 581459"/>
                <a:gd name="connsiteX26" fmla="*/ 188621 w 603758"/>
                <a:gd name="connsiteY26" fmla="*/ 262339 h 581459"/>
                <a:gd name="connsiteX27" fmla="*/ 233214 w 603758"/>
                <a:gd name="connsiteY27" fmla="*/ 216660 h 581459"/>
                <a:gd name="connsiteX28" fmla="*/ 237814 w 603758"/>
                <a:gd name="connsiteY28" fmla="*/ 215384 h 581459"/>
                <a:gd name="connsiteX29" fmla="*/ 242158 w 603758"/>
                <a:gd name="connsiteY29" fmla="*/ 215384 h 581459"/>
                <a:gd name="connsiteX30" fmla="*/ 250591 w 603758"/>
                <a:gd name="connsiteY30" fmla="*/ 211683 h 581459"/>
                <a:gd name="connsiteX31" fmla="*/ 254297 w 603758"/>
                <a:gd name="connsiteY31" fmla="*/ 205686 h 581459"/>
                <a:gd name="connsiteX32" fmla="*/ 280618 w 603758"/>
                <a:gd name="connsiteY32" fmla="*/ 69413 h 581459"/>
                <a:gd name="connsiteX33" fmla="*/ 280618 w 603758"/>
                <a:gd name="connsiteY33" fmla="*/ 63033 h 581459"/>
                <a:gd name="connsiteX34" fmla="*/ 280363 w 603758"/>
                <a:gd name="connsiteY34" fmla="*/ 57291 h 581459"/>
                <a:gd name="connsiteX35" fmla="*/ 337478 w 603758"/>
                <a:gd name="connsiteY35" fmla="*/ 0 h 5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3758" h="581459">
                  <a:moveTo>
                    <a:pt x="42291" y="215366"/>
                  </a:moveTo>
                  <a:lnTo>
                    <a:pt x="142460" y="215366"/>
                  </a:lnTo>
                  <a:cubicBezTo>
                    <a:pt x="162903" y="215366"/>
                    <a:pt x="178107" y="239738"/>
                    <a:pt x="178107" y="263472"/>
                  </a:cubicBezTo>
                  <a:lnTo>
                    <a:pt x="178107" y="537308"/>
                  </a:lnTo>
                  <a:cubicBezTo>
                    <a:pt x="178107" y="561043"/>
                    <a:pt x="162903" y="581459"/>
                    <a:pt x="142460" y="581459"/>
                  </a:cubicBezTo>
                  <a:lnTo>
                    <a:pt x="42291" y="581459"/>
                  </a:lnTo>
                  <a:cubicBezTo>
                    <a:pt x="21848" y="581459"/>
                    <a:pt x="0" y="561043"/>
                    <a:pt x="0" y="537308"/>
                  </a:cubicBezTo>
                  <a:lnTo>
                    <a:pt x="0" y="263472"/>
                  </a:lnTo>
                  <a:cubicBezTo>
                    <a:pt x="0" y="239738"/>
                    <a:pt x="21848" y="215366"/>
                    <a:pt x="42291" y="215366"/>
                  </a:cubicBezTo>
                  <a:close/>
                  <a:moveTo>
                    <a:pt x="337478" y="0"/>
                  </a:moveTo>
                  <a:cubicBezTo>
                    <a:pt x="355110" y="0"/>
                    <a:pt x="371849" y="8039"/>
                    <a:pt x="382709" y="22074"/>
                  </a:cubicBezTo>
                  <a:cubicBezTo>
                    <a:pt x="382709" y="22074"/>
                    <a:pt x="382837" y="21564"/>
                    <a:pt x="382837" y="21564"/>
                  </a:cubicBezTo>
                  <a:cubicBezTo>
                    <a:pt x="385904" y="25009"/>
                    <a:pt x="451452" y="100291"/>
                    <a:pt x="414525" y="215384"/>
                  </a:cubicBezTo>
                  <a:lnTo>
                    <a:pt x="546643" y="215384"/>
                  </a:lnTo>
                  <a:cubicBezTo>
                    <a:pt x="561848" y="215384"/>
                    <a:pt x="576159" y="222529"/>
                    <a:pt x="587020" y="233247"/>
                  </a:cubicBezTo>
                  <a:cubicBezTo>
                    <a:pt x="597753" y="244093"/>
                    <a:pt x="603758" y="259660"/>
                    <a:pt x="603758" y="274844"/>
                  </a:cubicBezTo>
                  <a:cubicBezTo>
                    <a:pt x="603758" y="291176"/>
                    <a:pt x="596858" y="305850"/>
                    <a:pt x="585870" y="316313"/>
                  </a:cubicBezTo>
                  <a:cubicBezTo>
                    <a:pt x="596858" y="326648"/>
                    <a:pt x="603758" y="341449"/>
                    <a:pt x="603758" y="357654"/>
                  </a:cubicBezTo>
                  <a:cubicBezTo>
                    <a:pt x="603758" y="373986"/>
                    <a:pt x="596858" y="388660"/>
                    <a:pt x="585870" y="399123"/>
                  </a:cubicBezTo>
                  <a:cubicBezTo>
                    <a:pt x="596858" y="409458"/>
                    <a:pt x="603758" y="424260"/>
                    <a:pt x="603758" y="440592"/>
                  </a:cubicBezTo>
                  <a:cubicBezTo>
                    <a:pt x="603758" y="457435"/>
                    <a:pt x="596475" y="472619"/>
                    <a:pt x="584720" y="483082"/>
                  </a:cubicBezTo>
                  <a:cubicBezTo>
                    <a:pt x="595197" y="493417"/>
                    <a:pt x="601586" y="507836"/>
                    <a:pt x="601586" y="523530"/>
                  </a:cubicBezTo>
                  <a:cubicBezTo>
                    <a:pt x="601586" y="552877"/>
                    <a:pt x="579353" y="577503"/>
                    <a:pt x="550349" y="580438"/>
                  </a:cubicBezTo>
                  <a:cubicBezTo>
                    <a:pt x="549199" y="580821"/>
                    <a:pt x="547921" y="581459"/>
                    <a:pt x="546643" y="581459"/>
                  </a:cubicBezTo>
                  <a:lnTo>
                    <a:pt x="237814" y="581459"/>
                  </a:lnTo>
                  <a:cubicBezTo>
                    <a:pt x="213154" y="581459"/>
                    <a:pt x="188621" y="560405"/>
                    <a:pt x="188621" y="535779"/>
                  </a:cubicBezTo>
                  <a:lnTo>
                    <a:pt x="188621" y="262339"/>
                  </a:lnTo>
                  <a:cubicBezTo>
                    <a:pt x="188621" y="238606"/>
                    <a:pt x="209448" y="217935"/>
                    <a:pt x="233214" y="216660"/>
                  </a:cubicBezTo>
                  <a:cubicBezTo>
                    <a:pt x="233981" y="216660"/>
                    <a:pt x="237047" y="215384"/>
                    <a:pt x="237814" y="215384"/>
                  </a:cubicBezTo>
                  <a:lnTo>
                    <a:pt x="242158" y="215384"/>
                  </a:lnTo>
                  <a:cubicBezTo>
                    <a:pt x="245480" y="215384"/>
                    <a:pt x="248419" y="214235"/>
                    <a:pt x="250591" y="211683"/>
                  </a:cubicBezTo>
                  <a:cubicBezTo>
                    <a:pt x="251869" y="209386"/>
                    <a:pt x="253019" y="208111"/>
                    <a:pt x="254297" y="205686"/>
                  </a:cubicBezTo>
                  <a:cubicBezTo>
                    <a:pt x="268863" y="176211"/>
                    <a:pt x="291607" y="119431"/>
                    <a:pt x="280618" y="69413"/>
                  </a:cubicBezTo>
                  <a:cubicBezTo>
                    <a:pt x="280235" y="67244"/>
                    <a:pt x="280235" y="65074"/>
                    <a:pt x="280618" y="63033"/>
                  </a:cubicBezTo>
                  <a:cubicBezTo>
                    <a:pt x="280490" y="61119"/>
                    <a:pt x="280363" y="59077"/>
                    <a:pt x="280363" y="57291"/>
                  </a:cubicBezTo>
                  <a:cubicBezTo>
                    <a:pt x="280363" y="25775"/>
                    <a:pt x="305917" y="0"/>
                    <a:pt x="3374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CF3C8E7D-42B9-4CCD-AE8C-F01792C84137}"/>
              </a:ext>
            </a:extLst>
          </p:cNvPr>
          <p:cNvSpPr txBox="1"/>
          <p:nvPr/>
        </p:nvSpPr>
        <p:spPr>
          <a:xfrm>
            <a:off x="8037043" y="3712447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02.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計畫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B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49CA770-5C15-4B1D-9B1F-958A2CAC475E}"/>
              </a:ext>
            </a:extLst>
          </p:cNvPr>
          <p:cNvSpPr txBox="1"/>
          <p:nvPr/>
        </p:nvSpPr>
        <p:spPr>
          <a:xfrm>
            <a:off x="8090949" y="4081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內文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9568E0F-9296-4A4C-961C-94BD0BA11F9A}"/>
              </a:ext>
            </a:extLst>
          </p:cNvPr>
          <p:cNvSpPr/>
          <p:nvPr/>
        </p:nvSpPr>
        <p:spPr>
          <a:xfrm>
            <a:off x="838200" y="4927858"/>
            <a:ext cx="5257801" cy="136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C1A4AAD-ACC6-4C6F-96EA-014595404D08}"/>
              </a:ext>
            </a:extLst>
          </p:cNvPr>
          <p:cNvSpPr/>
          <p:nvPr/>
        </p:nvSpPr>
        <p:spPr>
          <a:xfrm>
            <a:off x="6096000" y="4926646"/>
            <a:ext cx="5257793" cy="136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81E9025F-381B-4942-998E-452E54AEA7CB}"/>
              </a:ext>
            </a:extLst>
          </p:cNvPr>
          <p:cNvGrpSpPr/>
          <p:nvPr/>
        </p:nvGrpSpPr>
        <p:grpSpPr>
          <a:xfrm>
            <a:off x="5261985" y="4926646"/>
            <a:ext cx="1668030" cy="680720"/>
            <a:chOff x="3499418" y="1583749"/>
            <a:chExt cx="1668030" cy="680720"/>
          </a:xfrm>
          <a:solidFill>
            <a:schemeClr val="bg1">
              <a:lumMod val="65000"/>
            </a:schemeClr>
          </a:solidFill>
        </p:grpSpPr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763C6F3C-8F20-4AC0-AF95-796581F294FA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4333433" y="1583749"/>
              <a:ext cx="0" cy="68072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2AD5F753-8969-407C-BB81-671A1B13F391}"/>
                </a:ext>
              </a:extLst>
            </p:cNvPr>
            <p:cNvCxnSpPr>
              <a:cxnSpLocks/>
              <a:stCxn id="35" idx="2"/>
              <a:endCxn id="40" idx="6"/>
            </p:cNvCxnSpPr>
            <p:nvPr/>
          </p:nvCxnSpPr>
          <p:spPr>
            <a:xfrm flipH="1">
              <a:off x="3499418" y="2264469"/>
              <a:ext cx="166803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06953EF-A8A9-4498-8F22-A5CA516EFCA6}"/>
              </a:ext>
            </a:extLst>
          </p:cNvPr>
          <p:cNvGrpSpPr/>
          <p:nvPr/>
        </p:nvGrpSpPr>
        <p:grpSpPr>
          <a:xfrm>
            <a:off x="4663445" y="5308096"/>
            <a:ext cx="598540" cy="598540"/>
            <a:chOff x="1848481" y="2809240"/>
            <a:chExt cx="782320" cy="782320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5B465BC3-5099-437A-A488-6744F276B7A2}"/>
                </a:ext>
              </a:extLst>
            </p:cNvPr>
            <p:cNvSpPr/>
            <p:nvPr/>
          </p:nvSpPr>
          <p:spPr>
            <a:xfrm>
              <a:off x="1848481" y="2809240"/>
              <a:ext cx="782320" cy="782320"/>
            </a:xfrm>
            <a:prstGeom prst="ellipse">
              <a:avLst/>
            </a:prstGeom>
            <a:solidFill>
              <a:srgbClr val="BC3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1" name="thumb-up-sign_17304">
              <a:extLst>
                <a:ext uri="{FF2B5EF4-FFF2-40B4-BE49-F238E27FC236}">
                  <a16:creationId xmlns:a16="http://schemas.microsoft.com/office/drawing/2014/main" id="{567D468C-8710-4BBC-9BCE-DA70B4745D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9994" y="2957657"/>
              <a:ext cx="440891" cy="424607"/>
            </a:xfrm>
            <a:custGeom>
              <a:avLst/>
              <a:gdLst>
                <a:gd name="connsiteX0" fmla="*/ 42291 w 603758"/>
                <a:gd name="connsiteY0" fmla="*/ 215366 h 581459"/>
                <a:gd name="connsiteX1" fmla="*/ 142460 w 603758"/>
                <a:gd name="connsiteY1" fmla="*/ 215366 h 581459"/>
                <a:gd name="connsiteX2" fmla="*/ 178107 w 603758"/>
                <a:gd name="connsiteY2" fmla="*/ 263472 h 581459"/>
                <a:gd name="connsiteX3" fmla="*/ 178107 w 603758"/>
                <a:gd name="connsiteY3" fmla="*/ 537308 h 581459"/>
                <a:gd name="connsiteX4" fmla="*/ 142460 w 603758"/>
                <a:gd name="connsiteY4" fmla="*/ 581459 h 581459"/>
                <a:gd name="connsiteX5" fmla="*/ 42291 w 603758"/>
                <a:gd name="connsiteY5" fmla="*/ 581459 h 581459"/>
                <a:gd name="connsiteX6" fmla="*/ 0 w 603758"/>
                <a:gd name="connsiteY6" fmla="*/ 537308 h 581459"/>
                <a:gd name="connsiteX7" fmla="*/ 0 w 603758"/>
                <a:gd name="connsiteY7" fmla="*/ 263472 h 581459"/>
                <a:gd name="connsiteX8" fmla="*/ 42291 w 603758"/>
                <a:gd name="connsiteY8" fmla="*/ 215366 h 581459"/>
                <a:gd name="connsiteX9" fmla="*/ 337478 w 603758"/>
                <a:gd name="connsiteY9" fmla="*/ 0 h 581459"/>
                <a:gd name="connsiteX10" fmla="*/ 382709 w 603758"/>
                <a:gd name="connsiteY10" fmla="*/ 22074 h 581459"/>
                <a:gd name="connsiteX11" fmla="*/ 382837 w 603758"/>
                <a:gd name="connsiteY11" fmla="*/ 21564 h 581459"/>
                <a:gd name="connsiteX12" fmla="*/ 414525 w 603758"/>
                <a:gd name="connsiteY12" fmla="*/ 215384 h 581459"/>
                <a:gd name="connsiteX13" fmla="*/ 546643 w 603758"/>
                <a:gd name="connsiteY13" fmla="*/ 215384 h 581459"/>
                <a:gd name="connsiteX14" fmla="*/ 587020 w 603758"/>
                <a:gd name="connsiteY14" fmla="*/ 233247 h 581459"/>
                <a:gd name="connsiteX15" fmla="*/ 603758 w 603758"/>
                <a:gd name="connsiteY15" fmla="*/ 274844 h 581459"/>
                <a:gd name="connsiteX16" fmla="*/ 585870 w 603758"/>
                <a:gd name="connsiteY16" fmla="*/ 316313 h 581459"/>
                <a:gd name="connsiteX17" fmla="*/ 603758 w 603758"/>
                <a:gd name="connsiteY17" fmla="*/ 357654 h 581459"/>
                <a:gd name="connsiteX18" fmla="*/ 585870 w 603758"/>
                <a:gd name="connsiteY18" fmla="*/ 399123 h 581459"/>
                <a:gd name="connsiteX19" fmla="*/ 603758 w 603758"/>
                <a:gd name="connsiteY19" fmla="*/ 440592 h 581459"/>
                <a:gd name="connsiteX20" fmla="*/ 584720 w 603758"/>
                <a:gd name="connsiteY20" fmla="*/ 483082 h 581459"/>
                <a:gd name="connsiteX21" fmla="*/ 601586 w 603758"/>
                <a:gd name="connsiteY21" fmla="*/ 523530 h 581459"/>
                <a:gd name="connsiteX22" fmla="*/ 550349 w 603758"/>
                <a:gd name="connsiteY22" fmla="*/ 580438 h 581459"/>
                <a:gd name="connsiteX23" fmla="*/ 546643 w 603758"/>
                <a:gd name="connsiteY23" fmla="*/ 581459 h 581459"/>
                <a:gd name="connsiteX24" fmla="*/ 237814 w 603758"/>
                <a:gd name="connsiteY24" fmla="*/ 581459 h 581459"/>
                <a:gd name="connsiteX25" fmla="*/ 188621 w 603758"/>
                <a:gd name="connsiteY25" fmla="*/ 535779 h 581459"/>
                <a:gd name="connsiteX26" fmla="*/ 188621 w 603758"/>
                <a:gd name="connsiteY26" fmla="*/ 262339 h 581459"/>
                <a:gd name="connsiteX27" fmla="*/ 233214 w 603758"/>
                <a:gd name="connsiteY27" fmla="*/ 216660 h 581459"/>
                <a:gd name="connsiteX28" fmla="*/ 237814 w 603758"/>
                <a:gd name="connsiteY28" fmla="*/ 215384 h 581459"/>
                <a:gd name="connsiteX29" fmla="*/ 242158 w 603758"/>
                <a:gd name="connsiteY29" fmla="*/ 215384 h 581459"/>
                <a:gd name="connsiteX30" fmla="*/ 250591 w 603758"/>
                <a:gd name="connsiteY30" fmla="*/ 211683 h 581459"/>
                <a:gd name="connsiteX31" fmla="*/ 254297 w 603758"/>
                <a:gd name="connsiteY31" fmla="*/ 205686 h 581459"/>
                <a:gd name="connsiteX32" fmla="*/ 280618 w 603758"/>
                <a:gd name="connsiteY32" fmla="*/ 69413 h 581459"/>
                <a:gd name="connsiteX33" fmla="*/ 280618 w 603758"/>
                <a:gd name="connsiteY33" fmla="*/ 63033 h 581459"/>
                <a:gd name="connsiteX34" fmla="*/ 280363 w 603758"/>
                <a:gd name="connsiteY34" fmla="*/ 57291 h 581459"/>
                <a:gd name="connsiteX35" fmla="*/ 337478 w 603758"/>
                <a:gd name="connsiteY35" fmla="*/ 0 h 5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3758" h="581459">
                  <a:moveTo>
                    <a:pt x="42291" y="215366"/>
                  </a:moveTo>
                  <a:lnTo>
                    <a:pt x="142460" y="215366"/>
                  </a:lnTo>
                  <a:cubicBezTo>
                    <a:pt x="162903" y="215366"/>
                    <a:pt x="178107" y="239738"/>
                    <a:pt x="178107" y="263472"/>
                  </a:cubicBezTo>
                  <a:lnTo>
                    <a:pt x="178107" y="537308"/>
                  </a:lnTo>
                  <a:cubicBezTo>
                    <a:pt x="178107" y="561043"/>
                    <a:pt x="162903" y="581459"/>
                    <a:pt x="142460" y="581459"/>
                  </a:cubicBezTo>
                  <a:lnTo>
                    <a:pt x="42291" y="581459"/>
                  </a:lnTo>
                  <a:cubicBezTo>
                    <a:pt x="21848" y="581459"/>
                    <a:pt x="0" y="561043"/>
                    <a:pt x="0" y="537308"/>
                  </a:cubicBezTo>
                  <a:lnTo>
                    <a:pt x="0" y="263472"/>
                  </a:lnTo>
                  <a:cubicBezTo>
                    <a:pt x="0" y="239738"/>
                    <a:pt x="21848" y="215366"/>
                    <a:pt x="42291" y="215366"/>
                  </a:cubicBezTo>
                  <a:close/>
                  <a:moveTo>
                    <a:pt x="337478" y="0"/>
                  </a:moveTo>
                  <a:cubicBezTo>
                    <a:pt x="355110" y="0"/>
                    <a:pt x="371849" y="8039"/>
                    <a:pt x="382709" y="22074"/>
                  </a:cubicBezTo>
                  <a:cubicBezTo>
                    <a:pt x="382709" y="22074"/>
                    <a:pt x="382837" y="21564"/>
                    <a:pt x="382837" y="21564"/>
                  </a:cubicBezTo>
                  <a:cubicBezTo>
                    <a:pt x="385904" y="25009"/>
                    <a:pt x="451452" y="100291"/>
                    <a:pt x="414525" y="215384"/>
                  </a:cubicBezTo>
                  <a:lnTo>
                    <a:pt x="546643" y="215384"/>
                  </a:lnTo>
                  <a:cubicBezTo>
                    <a:pt x="561848" y="215384"/>
                    <a:pt x="576159" y="222529"/>
                    <a:pt x="587020" y="233247"/>
                  </a:cubicBezTo>
                  <a:cubicBezTo>
                    <a:pt x="597753" y="244093"/>
                    <a:pt x="603758" y="259660"/>
                    <a:pt x="603758" y="274844"/>
                  </a:cubicBezTo>
                  <a:cubicBezTo>
                    <a:pt x="603758" y="291176"/>
                    <a:pt x="596858" y="305850"/>
                    <a:pt x="585870" y="316313"/>
                  </a:cubicBezTo>
                  <a:cubicBezTo>
                    <a:pt x="596858" y="326648"/>
                    <a:pt x="603758" y="341449"/>
                    <a:pt x="603758" y="357654"/>
                  </a:cubicBezTo>
                  <a:cubicBezTo>
                    <a:pt x="603758" y="373986"/>
                    <a:pt x="596858" y="388660"/>
                    <a:pt x="585870" y="399123"/>
                  </a:cubicBezTo>
                  <a:cubicBezTo>
                    <a:pt x="596858" y="409458"/>
                    <a:pt x="603758" y="424260"/>
                    <a:pt x="603758" y="440592"/>
                  </a:cubicBezTo>
                  <a:cubicBezTo>
                    <a:pt x="603758" y="457435"/>
                    <a:pt x="596475" y="472619"/>
                    <a:pt x="584720" y="483082"/>
                  </a:cubicBezTo>
                  <a:cubicBezTo>
                    <a:pt x="595197" y="493417"/>
                    <a:pt x="601586" y="507836"/>
                    <a:pt x="601586" y="523530"/>
                  </a:cubicBezTo>
                  <a:cubicBezTo>
                    <a:pt x="601586" y="552877"/>
                    <a:pt x="579353" y="577503"/>
                    <a:pt x="550349" y="580438"/>
                  </a:cubicBezTo>
                  <a:cubicBezTo>
                    <a:pt x="549199" y="580821"/>
                    <a:pt x="547921" y="581459"/>
                    <a:pt x="546643" y="581459"/>
                  </a:cubicBezTo>
                  <a:lnTo>
                    <a:pt x="237814" y="581459"/>
                  </a:lnTo>
                  <a:cubicBezTo>
                    <a:pt x="213154" y="581459"/>
                    <a:pt x="188621" y="560405"/>
                    <a:pt x="188621" y="535779"/>
                  </a:cubicBezTo>
                  <a:lnTo>
                    <a:pt x="188621" y="262339"/>
                  </a:lnTo>
                  <a:cubicBezTo>
                    <a:pt x="188621" y="238606"/>
                    <a:pt x="209448" y="217935"/>
                    <a:pt x="233214" y="216660"/>
                  </a:cubicBezTo>
                  <a:cubicBezTo>
                    <a:pt x="233981" y="216660"/>
                    <a:pt x="237047" y="215384"/>
                    <a:pt x="237814" y="215384"/>
                  </a:cubicBezTo>
                  <a:lnTo>
                    <a:pt x="242158" y="215384"/>
                  </a:lnTo>
                  <a:cubicBezTo>
                    <a:pt x="245480" y="215384"/>
                    <a:pt x="248419" y="214235"/>
                    <a:pt x="250591" y="211683"/>
                  </a:cubicBezTo>
                  <a:cubicBezTo>
                    <a:pt x="251869" y="209386"/>
                    <a:pt x="253019" y="208111"/>
                    <a:pt x="254297" y="205686"/>
                  </a:cubicBezTo>
                  <a:cubicBezTo>
                    <a:pt x="268863" y="176211"/>
                    <a:pt x="291607" y="119431"/>
                    <a:pt x="280618" y="69413"/>
                  </a:cubicBezTo>
                  <a:cubicBezTo>
                    <a:pt x="280235" y="67244"/>
                    <a:pt x="280235" y="65074"/>
                    <a:pt x="280618" y="63033"/>
                  </a:cubicBezTo>
                  <a:cubicBezTo>
                    <a:pt x="280490" y="61119"/>
                    <a:pt x="280363" y="59077"/>
                    <a:pt x="280363" y="57291"/>
                  </a:cubicBezTo>
                  <a:cubicBezTo>
                    <a:pt x="280363" y="25775"/>
                    <a:pt x="305917" y="0"/>
                    <a:pt x="3374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B688B4E-C639-4D12-961B-E289209D16E9}"/>
              </a:ext>
            </a:extLst>
          </p:cNvPr>
          <p:cNvSpPr txBox="1"/>
          <p:nvPr/>
        </p:nvSpPr>
        <p:spPr>
          <a:xfrm>
            <a:off x="2773606" y="512221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03.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計畫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5BAEB35-C454-439C-88CC-437A3D403951}"/>
              </a:ext>
            </a:extLst>
          </p:cNvPr>
          <p:cNvSpPr txBox="1"/>
          <p:nvPr/>
        </p:nvSpPr>
        <p:spPr>
          <a:xfrm>
            <a:off x="1542662" y="549155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內文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ECC1E71D-F410-45AE-84D4-2124AC15E402}"/>
              </a:ext>
            </a:extLst>
          </p:cNvPr>
          <p:cNvGrpSpPr/>
          <p:nvPr/>
        </p:nvGrpSpPr>
        <p:grpSpPr>
          <a:xfrm>
            <a:off x="6930015" y="5308096"/>
            <a:ext cx="598540" cy="598540"/>
            <a:chOff x="6111240" y="2809240"/>
            <a:chExt cx="782320" cy="782320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10C73F1E-160F-4EA4-AE3C-55AEFCE63839}"/>
                </a:ext>
              </a:extLst>
            </p:cNvPr>
            <p:cNvSpPr/>
            <p:nvPr/>
          </p:nvSpPr>
          <p:spPr>
            <a:xfrm>
              <a:off x="6111240" y="2809240"/>
              <a:ext cx="782320" cy="78232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thumb-up-sign_17304">
              <a:extLst>
                <a:ext uri="{FF2B5EF4-FFF2-40B4-BE49-F238E27FC236}">
                  <a16:creationId xmlns:a16="http://schemas.microsoft.com/office/drawing/2014/main" id="{899ADED4-6460-4984-B8A9-8002208EF26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6281954" y="3004393"/>
              <a:ext cx="440891" cy="424607"/>
            </a:xfrm>
            <a:custGeom>
              <a:avLst/>
              <a:gdLst>
                <a:gd name="connsiteX0" fmla="*/ 42291 w 603758"/>
                <a:gd name="connsiteY0" fmla="*/ 215366 h 581459"/>
                <a:gd name="connsiteX1" fmla="*/ 142460 w 603758"/>
                <a:gd name="connsiteY1" fmla="*/ 215366 h 581459"/>
                <a:gd name="connsiteX2" fmla="*/ 178107 w 603758"/>
                <a:gd name="connsiteY2" fmla="*/ 263472 h 581459"/>
                <a:gd name="connsiteX3" fmla="*/ 178107 w 603758"/>
                <a:gd name="connsiteY3" fmla="*/ 537308 h 581459"/>
                <a:gd name="connsiteX4" fmla="*/ 142460 w 603758"/>
                <a:gd name="connsiteY4" fmla="*/ 581459 h 581459"/>
                <a:gd name="connsiteX5" fmla="*/ 42291 w 603758"/>
                <a:gd name="connsiteY5" fmla="*/ 581459 h 581459"/>
                <a:gd name="connsiteX6" fmla="*/ 0 w 603758"/>
                <a:gd name="connsiteY6" fmla="*/ 537308 h 581459"/>
                <a:gd name="connsiteX7" fmla="*/ 0 w 603758"/>
                <a:gd name="connsiteY7" fmla="*/ 263472 h 581459"/>
                <a:gd name="connsiteX8" fmla="*/ 42291 w 603758"/>
                <a:gd name="connsiteY8" fmla="*/ 215366 h 581459"/>
                <a:gd name="connsiteX9" fmla="*/ 337478 w 603758"/>
                <a:gd name="connsiteY9" fmla="*/ 0 h 581459"/>
                <a:gd name="connsiteX10" fmla="*/ 382709 w 603758"/>
                <a:gd name="connsiteY10" fmla="*/ 22074 h 581459"/>
                <a:gd name="connsiteX11" fmla="*/ 382837 w 603758"/>
                <a:gd name="connsiteY11" fmla="*/ 21564 h 581459"/>
                <a:gd name="connsiteX12" fmla="*/ 414525 w 603758"/>
                <a:gd name="connsiteY12" fmla="*/ 215384 h 581459"/>
                <a:gd name="connsiteX13" fmla="*/ 546643 w 603758"/>
                <a:gd name="connsiteY13" fmla="*/ 215384 h 581459"/>
                <a:gd name="connsiteX14" fmla="*/ 587020 w 603758"/>
                <a:gd name="connsiteY14" fmla="*/ 233247 h 581459"/>
                <a:gd name="connsiteX15" fmla="*/ 603758 w 603758"/>
                <a:gd name="connsiteY15" fmla="*/ 274844 h 581459"/>
                <a:gd name="connsiteX16" fmla="*/ 585870 w 603758"/>
                <a:gd name="connsiteY16" fmla="*/ 316313 h 581459"/>
                <a:gd name="connsiteX17" fmla="*/ 603758 w 603758"/>
                <a:gd name="connsiteY17" fmla="*/ 357654 h 581459"/>
                <a:gd name="connsiteX18" fmla="*/ 585870 w 603758"/>
                <a:gd name="connsiteY18" fmla="*/ 399123 h 581459"/>
                <a:gd name="connsiteX19" fmla="*/ 603758 w 603758"/>
                <a:gd name="connsiteY19" fmla="*/ 440592 h 581459"/>
                <a:gd name="connsiteX20" fmla="*/ 584720 w 603758"/>
                <a:gd name="connsiteY20" fmla="*/ 483082 h 581459"/>
                <a:gd name="connsiteX21" fmla="*/ 601586 w 603758"/>
                <a:gd name="connsiteY21" fmla="*/ 523530 h 581459"/>
                <a:gd name="connsiteX22" fmla="*/ 550349 w 603758"/>
                <a:gd name="connsiteY22" fmla="*/ 580438 h 581459"/>
                <a:gd name="connsiteX23" fmla="*/ 546643 w 603758"/>
                <a:gd name="connsiteY23" fmla="*/ 581459 h 581459"/>
                <a:gd name="connsiteX24" fmla="*/ 237814 w 603758"/>
                <a:gd name="connsiteY24" fmla="*/ 581459 h 581459"/>
                <a:gd name="connsiteX25" fmla="*/ 188621 w 603758"/>
                <a:gd name="connsiteY25" fmla="*/ 535779 h 581459"/>
                <a:gd name="connsiteX26" fmla="*/ 188621 w 603758"/>
                <a:gd name="connsiteY26" fmla="*/ 262339 h 581459"/>
                <a:gd name="connsiteX27" fmla="*/ 233214 w 603758"/>
                <a:gd name="connsiteY27" fmla="*/ 216660 h 581459"/>
                <a:gd name="connsiteX28" fmla="*/ 237814 w 603758"/>
                <a:gd name="connsiteY28" fmla="*/ 215384 h 581459"/>
                <a:gd name="connsiteX29" fmla="*/ 242158 w 603758"/>
                <a:gd name="connsiteY29" fmla="*/ 215384 h 581459"/>
                <a:gd name="connsiteX30" fmla="*/ 250591 w 603758"/>
                <a:gd name="connsiteY30" fmla="*/ 211683 h 581459"/>
                <a:gd name="connsiteX31" fmla="*/ 254297 w 603758"/>
                <a:gd name="connsiteY31" fmla="*/ 205686 h 581459"/>
                <a:gd name="connsiteX32" fmla="*/ 280618 w 603758"/>
                <a:gd name="connsiteY32" fmla="*/ 69413 h 581459"/>
                <a:gd name="connsiteX33" fmla="*/ 280618 w 603758"/>
                <a:gd name="connsiteY33" fmla="*/ 63033 h 581459"/>
                <a:gd name="connsiteX34" fmla="*/ 280363 w 603758"/>
                <a:gd name="connsiteY34" fmla="*/ 57291 h 581459"/>
                <a:gd name="connsiteX35" fmla="*/ 337478 w 603758"/>
                <a:gd name="connsiteY35" fmla="*/ 0 h 5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3758" h="581459">
                  <a:moveTo>
                    <a:pt x="42291" y="215366"/>
                  </a:moveTo>
                  <a:lnTo>
                    <a:pt x="142460" y="215366"/>
                  </a:lnTo>
                  <a:cubicBezTo>
                    <a:pt x="162903" y="215366"/>
                    <a:pt x="178107" y="239738"/>
                    <a:pt x="178107" y="263472"/>
                  </a:cubicBezTo>
                  <a:lnTo>
                    <a:pt x="178107" y="537308"/>
                  </a:lnTo>
                  <a:cubicBezTo>
                    <a:pt x="178107" y="561043"/>
                    <a:pt x="162903" y="581459"/>
                    <a:pt x="142460" y="581459"/>
                  </a:cubicBezTo>
                  <a:lnTo>
                    <a:pt x="42291" y="581459"/>
                  </a:lnTo>
                  <a:cubicBezTo>
                    <a:pt x="21848" y="581459"/>
                    <a:pt x="0" y="561043"/>
                    <a:pt x="0" y="537308"/>
                  </a:cubicBezTo>
                  <a:lnTo>
                    <a:pt x="0" y="263472"/>
                  </a:lnTo>
                  <a:cubicBezTo>
                    <a:pt x="0" y="239738"/>
                    <a:pt x="21848" y="215366"/>
                    <a:pt x="42291" y="215366"/>
                  </a:cubicBezTo>
                  <a:close/>
                  <a:moveTo>
                    <a:pt x="337478" y="0"/>
                  </a:moveTo>
                  <a:cubicBezTo>
                    <a:pt x="355110" y="0"/>
                    <a:pt x="371849" y="8039"/>
                    <a:pt x="382709" y="22074"/>
                  </a:cubicBezTo>
                  <a:cubicBezTo>
                    <a:pt x="382709" y="22074"/>
                    <a:pt x="382837" y="21564"/>
                    <a:pt x="382837" y="21564"/>
                  </a:cubicBezTo>
                  <a:cubicBezTo>
                    <a:pt x="385904" y="25009"/>
                    <a:pt x="451452" y="100291"/>
                    <a:pt x="414525" y="215384"/>
                  </a:cubicBezTo>
                  <a:lnTo>
                    <a:pt x="546643" y="215384"/>
                  </a:lnTo>
                  <a:cubicBezTo>
                    <a:pt x="561848" y="215384"/>
                    <a:pt x="576159" y="222529"/>
                    <a:pt x="587020" y="233247"/>
                  </a:cubicBezTo>
                  <a:cubicBezTo>
                    <a:pt x="597753" y="244093"/>
                    <a:pt x="603758" y="259660"/>
                    <a:pt x="603758" y="274844"/>
                  </a:cubicBezTo>
                  <a:cubicBezTo>
                    <a:pt x="603758" y="291176"/>
                    <a:pt x="596858" y="305850"/>
                    <a:pt x="585870" y="316313"/>
                  </a:cubicBezTo>
                  <a:cubicBezTo>
                    <a:pt x="596858" y="326648"/>
                    <a:pt x="603758" y="341449"/>
                    <a:pt x="603758" y="357654"/>
                  </a:cubicBezTo>
                  <a:cubicBezTo>
                    <a:pt x="603758" y="373986"/>
                    <a:pt x="596858" y="388660"/>
                    <a:pt x="585870" y="399123"/>
                  </a:cubicBezTo>
                  <a:cubicBezTo>
                    <a:pt x="596858" y="409458"/>
                    <a:pt x="603758" y="424260"/>
                    <a:pt x="603758" y="440592"/>
                  </a:cubicBezTo>
                  <a:cubicBezTo>
                    <a:pt x="603758" y="457435"/>
                    <a:pt x="596475" y="472619"/>
                    <a:pt x="584720" y="483082"/>
                  </a:cubicBezTo>
                  <a:cubicBezTo>
                    <a:pt x="595197" y="493417"/>
                    <a:pt x="601586" y="507836"/>
                    <a:pt x="601586" y="523530"/>
                  </a:cubicBezTo>
                  <a:cubicBezTo>
                    <a:pt x="601586" y="552877"/>
                    <a:pt x="579353" y="577503"/>
                    <a:pt x="550349" y="580438"/>
                  </a:cubicBezTo>
                  <a:cubicBezTo>
                    <a:pt x="549199" y="580821"/>
                    <a:pt x="547921" y="581459"/>
                    <a:pt x="546643" y="581459"/>
                  </a:cubicBezTo>
                  <a:lnTo>
                    <a:pt x="237814" y="581459"/>
                  </a:lnTo>
                  <a:cubicBezTo>
                    <a:pt x="213154" y="581459"/>
                    <a:pt x="188621" y="560405"/>
                    <a:pt x="188621" y="535779"/>
                  </a:cubicBezTo>
                  <a:lnTo>
                    <a:pt x="188621" y="262339"/>
                  </a:lnTo>
                  <a:cubicBezTo>
                    <a:pt x="188621" y="238606"/>
                    <a:pt x="209448" y="217935"/>
                    <a:pt x="233214" y="216660"/>
                  </a:cubicBezTo>
                  <a:cubicBezTo>
                    <a:pt x="233981" y="216660"/>
                    <a:pt x="237047" y="215384"/>
                    <a:pt x="237814" y="215384"/>
                  </a:cubicBezTo>
                  <a:lnTo>
                    <a:pt x="242158" y="215384"/>
                  </a:lnTo>
                  <a:cubicBezTo>
                    <a:pt x="245480" y="215384"/>
                    <a:pt x="248419" y="214235"/>
                    <a:pt x="250591" y="211683"/>
                  </a:cubicBezTo>
                  <a:cubicBezTo>
                    <a:pt x="251869" y="209386"/>
                    <a:pt x="253019" y="208111"/>
                    <a:pt x="254297" y="205686"/>
                  </a:cubicBezTo>
                  <a:cubicBezTo>
                    <a:pt x="268863" y="176211"/>
                    <a:pt x="291607" y="119431"/>
                    <a:pt x="280618" y="69413"/>
                  </a:cubicBezTo>
                  <a:cubicBezTo>
                    <a:pt x="280235" y="67244"/>
                    <a:pt x="280235" y="65074"/>
                    <a:pt x="280618" y="63033"/>
                  </a:cubicBezTo>
                  <a:cubicBezTo>
                    <a:pt x="280490" y="61119"/>
                    <a:pt x="280363" y="59077"/>
                    <a:pt x="280363" y="57291"/>
                  </a:cubicBezTo>
                  <a:cubicBezTo>
                    <a:pt x="280363" y="25775"/>
                    <a:pt x="305917" y="0"/>
                    <a:pt x="3374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4746B92-3E9C-434C-A17E-198F3C3CBDB6}"/>
              </a:ext>
            </a:extLst>
          </p:cNvPr>
          <p:cNvSpPr txBox="1"/>
          <p:nvPr/>
        </p:nvSpPr>
        <p:spPr>
          <a:xfrm>
            <a:off x="8037043" y="512221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03.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計畫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48690E3-8A09-47D6-9D00-01AB15C4733C}"/>
              </a:ext>
            </a:extLst>
          </p:cNvPr>
          <p:cNvSpPr txBox="1"/>
          <p:nvPr/>
        </p:nvSpPr>
        <p:spPr>
          <a:xfrm>
            <a:off x="8090949" y="549155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內文</a:t>
            </a:r>
          </a:p>
        </p:txBody>
      </p: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C794A276-B68D-4F2D-B00E-A0F592581CC8}"/>
              </a:ext>
            </a:extLst>
          </p:cNvPr>
          <p:cNvCxnSpPr>
            <a:cxnSpLocks/>
          </p:cNvCxnSpPr>
          <p:nvPr/>
        </p:nvCxnSpPr>
        <p:spPr>
          <a:xfrm>
            <a:off x="838200" y="1243647"/>
            <a:ext cx="105156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9A06221D-26B2-4D5F-8A12-5046FC1BD76D}"/>
              </a:ext>
            </a:extLst>
          </p:cNvPr>
          <p:cNvSpPr txBox="1"/>
          <p:nvPr/>
        </p:nvSpPr>
        <p:spPr>
          <a:xfrm>
            <a:off x="838200" y="568702"/>
            <a:ext cx="3057247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z="3200" dirty="0">
                <a:solidFill>
                  <a:srgbClr val="606D89"/>
                </a:solidFill>
              </a:rPr>
              <a:t>按一下編輯標題</a:t>
            </a:r>
          </a:p>
          <a:p>
            <a:endParaRPr lang="zh-TW" altLang="en-US" sz="3200" dirty="0">
              <a:solidFill>
                <a:srgbClr val="606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0FF194-4AC1-4105-9464-C6DCE1795CEA}"/>
              </a:ext>
            </a:extLst>
          </p:cNvPr>
          <p:cNvSpPr>
            <a:spLocks noChangeAspect="1"/>
          </p:cNvSpPr>
          <p:nvPr/>
        </p:nvSpPr>
        <p:spPr>
          <a:xfrm>
            <a:off x="-838200" y="-1143000"/>
            <a:ext cx="13030200" cy="977265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8D8795-F176-436E-AD39-7405E961A820}"/>
              </a:ext>
            </a:extLst>
          </p:cNvPr>
          <p:cNvSpPr/>
          <p:nvPr/>
        </p:nvSpPr>
        <p:spPr>
          <a:xfrm>
            <a:off x="0" y="-12238"/>
            <a:ext cx="12192000" cy="6882477"/>
          </a:xfrm>
          <a:prstGeom prst="rect">
            <a:avLst/>
          </a:prstGeom>
          <a:solidFill>
            <a:schemeClr val="tx1">
              <a:lumMod val="50000"/>
              <a:lumOff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4BE0C84-89CB-4EDA-9133-1492D71E9052}"/>
              </a:ext>
            </a:extLst>
          </p:cNvPr>
          <p:cNvGrpSpPr/>
          <p:nvPr/>
        </p:nvGrpSpPr>
        <p:grpSpPr>
          <a:xfrm>
            <a:off x="3429953" y="2243168"/>
            <a:ext cx="5332094" cy="2371675"/>
            <a:chOff x="2090057" y="1732950"/>
            <a:chExt cx="5332094" cy="237167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125CAF2-FB5F-497E-8460-769FB432FF66}"/>
                </a:ext>
              </a:extLst>
            </p:cNvPr>
            <p:cNvSpPr txBox="1"/>
            <p:nvPr/>
          </p:nvSpPr>
          <p:spPr>
            <a:xfrm>
              <a:off x="2090057" y="2656280"/>
              <a:ext cx="5332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AND YOUR SLOGAN HERE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33BA640-C09C-4982-B000-A90578382AE6}"/>
                </a:ext>
              </a:extLst>
            </p:cNvPr>
            <p:cNvSpPr/>
            <p:nvPr/>
          </p:nvSpPr>
          <p:spPr>
            <a:xfrm>
              <a:off x="3178138" y="1732950"/>
              <a:ext cx="31559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THANKS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28B17ED-2D83-4353-AFC6-12B9AED95D2F}"/>
                </a:ext>
              </a:extLst>
            </p:cNvPr>
            <p:cNvSpPr txBox="1"/>
            <p:nvPr/>
          </p:nvSpPr>
          <p:spPr>
            <a:xfrm>
              <a:off x="2828332" y="3458294"/>
              <a:ext cx="3855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augue</a:t>
              </a:r>
              <a:r>
                <a:rPr lang="en-US" altLang="zh-TW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vel porta</a:t>
              </a:r>
            </a:p>
            <a:p>
              <a:pPr algn="ctr"/>
              <a:r>
                <a:rPr lang="it-IT" altLang="zh-TW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molestie. In malesuada ultricies dui</a:t>
              </a:r>
              <a:endPara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91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79</Words>
  <Application>Microsoft Office PowerPoint</Application>
  <PresentationFormat>寬螢幕</PresentationFormat>
  <Paragraphs>28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Meiryo UI</vt:lpstr>
      <vt:lpstr>微軟正黑體</vt:lpstr>
      <vt:lpstr>Arial</vt:lpstr>
      <vt:lpstr>Bahnschrift Condensed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26</cp:revision>
  <dcterms:created xsi:type="dcterms:W3CDTF">2019-12-25T08:56:28Z</dcterms:created>
  <dcterms:modified xsi:type="dcterms:W3CDTF">2021-02-26T09:53:25Z</dcterms:modified>
</cp:coreProperties>
</file>