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4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00" autoAdjust="0"/>
  </p:normalViewPr>
  <p:slideViewPr>
    <p:cSldViewPr snapToGrid="0">
      <p:cViewPr varScale="1">
        <p:scale>
          <a:sx n="72" d="100"/>
          <a:sy n="72" d="100"/>
        </p:scale>
        <p:origin x="10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12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55B1EEF5-33B5-40DE-A101-F142CFAC0A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63920" y="0"/>
            <a:ext cx="2712720" cy="1645920"/>
          </a:xfrm>
          <a:custGeom>
            <a:avLst/>
            <a:gdLst>
              <a:gd name="connsiteX0" fmla="*/ 1971040 w 2712720"/>
              <a:gd name="connsiteY0" fmla="*/ 0 h 1645920"/>
              <a:gd name="connsiteX1" fmla="*/ 2712720 w 2712720"/>
              <a:gd name="connsiteY1" fmla="*/ 0 h 1645920"/>
              <a:gd name="connsiteX2" fmla="*/ 2712720 w 2712720"/>
              <a:gd name="connsiteY2" fmla="*/ 782320 h 1645920"/>
              <a:gd name="connsiteX3" fmla="*/ 1971040 w 2712720"/>
              <a:gd name="connsiteY3" fmla="*/ 782320 h 1645920"/>
              <a:gd name="connsiteX4" fmla="*/ 985520 w 2712720"/>
              <a:gd name="connsiteY4" fmla="*/ 0 h 1645920"/>
              <a:gd name="connsiteX5" fmla="*/ 1727200 w 2712720"/>
              <a:gd name="connsiteY5" fmla="*/ 0 h 1645920"/>
              <a:gd name="connsiteX6" fmla="*/ 1727200 w 2712720"/>
              <a:gd name="connsiteY6" fmla="*/ 1645920 h 1645920"/>
              <a:gd name="connsiteX7" fmla="*/ 985520 w 2712720"/>
              <a:gd name="connsiteY7" fmla="*/ 1645920 h 1645920"/>
              <a:gd name="connsiteX8" fmla="*/ 0 w 2712720"/>
              <a:gd name="connsiteY8" fmla="*/ 0 h 1645920"/>
              <a:gd name="connsiteX9" fmla="*/ 741680 w 2712720"/>
              <a:gd name="connsiteY9" fmla="*/ 0 h 1645920"/>
              <a:gd name="connsiteX10" fmla="*/ 741680 w 2712720"/>
              <a:gd name="connsiteY10" fmla="*/ 1066800 h 1645920"/>
              <a:gd name="connsiteX11" fmla="*/ 0 w 2712720"/>
              <a:gd name="connsiteY11" fmla="*/ 106680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2720" h="1645920">
                <a:moveTo>
                  <a:pt x="1971040" y="0"/>
                </a:moveTo>
                <a:lnTo>
                  <a:pt x="2712720" y="0"/>
                </a:lnTo>
                <a:lnTo>
                  <a:pt x="2712720" y="782320"/>
                </a:lnTo>
                <a:lnTo>
                  <a:pt x="1971040" y="782320"/>
                </a:lnTo>
                <a:close/>
                <a:moveTo>
                  <a:pt x="985520" y="0"/>
                </a:moveTo>
                <a:lnTo>
                  <a:pt x="1727200" y="0"/>
                </a:lnTo>
                <a:lnTo>
                  <a:pt x="1727200" y="1645920"/>
                </a:lnTo>
                <a:lnTo>
                  <a:pt x="985520" y="1645920"/>
                </a:lnTo>
                <a:close/>
                <a:moveTo>
                  <a:pt x="0" y="0"/>
                </a:moveTo>
                <a:lnTo>
                  <a:pt x="741680" y="0"/>
                </a:lnTo>
                <a:lnTo>
                  <a:pt x="741680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4823BD0-89F1-4011-A456-4B648946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1A769FE-45E7-473B-96CB-8E15593E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F1C1B5-9F03-454E-A02F-C049560D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3904E6-E988-4CB6-83D5-1C18CF356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圖片版面配置區 7">
            <a:extLst>
              <a:ext uri="{FF2B5EF4-FFF2-40B4-BE49-F238E27FC236}">
                <a16:creationId xmlns:a16="http://schemas.microsoft.com/office/drawing/2014/main" id="{97944A52-5477-492E-879A-4C714DF5CA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6538" y="6176963"/>
            <a:ext cx="2270125" cy="544512"/>
          </a:xfrm>
        </p:spPr>
        <p:txBody>
          <a:bodyPr/>
          <a:lstStyle>
            <a:lvl1pPr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LOGO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581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54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4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00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39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90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1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70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14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78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E84F1C87-935C-4FF2-846A-68F36E4BB5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5273" y="1087438"/>
            <a:ext cx="5540111" cy="5770562"/>
          </a:xfrm>
          <a:custGeom>
            <a:avLst/>
            <a:gdLst>
              <a:gd name="connsiteX0" fmla="*/ 1270298 w 5540111"/>
              <a:gd name="connsiteY0" fmla="*/ 2575239 h 5770562"/>
              <a:gd name="connsiteX1" fmla="*/ 3132511 w 5540111"/>
              <a:gd name="connsiteY1" fmla="*/ 3388482 h 5770562"/>
              <a:gd name="connsiteX2" fmla="*/ 0 w 5540111"/>
              <a:gd name="connsiteY2" fmla="*/ 5484043 h 5770562"/>
              <a:gd name="connsiteX3" fmla="*/ 5538728 w 5540111"/>
              <a:gd name="connsiteY3" fmla="*/ 2049053 h 5770562"/>
              <a:gd name="connsiteX4" fmla="*/ 5538727 w 5540111"/>
              <a:gd name="connsiteY4" fmla="*/ 5770561 h 5770562"/>
              <a:gd name="connsiteX5" fmla="*/ 85882 w 5540111"/>
              <a:gd name="connsiteY5" fmla="*/ 5770562 h 5770562"/>
              <a:gd name="connsiteX6" fmla="*/ 1497268 w 5540111"/>
              <a:gd name="connsiteY6" fmla="*/ 540687 h 5770562"/>
              <a:gd name="connsiteX7" fmla="*/ 3218317 w 5540111"/>
              <a:gd name="connsiteY7" fmla="*/ 3228923 h 5770562"/>
              <a:gd name="connsiteX8" fmla="*/ 1350964 w 5540111"/>
              <a:gd name="connsiteY8" fmla="*/ 2412896 h 5770562"/>
              <a:gd name="connsiteX9" fmla="*/ 5005620 w 5540111"/>
              <a:gd name="connsiteY9" fmla="*/ 0 h 5770562"/>
              <a:gd name="connsiteX10" fmla="*/ 5540111 w 5540111"/>
              <a:gd name="connsiteY10" fmla="*/ 0 h 5770562"/>
              <a:gd name="connsiteX11" fmla="*/ 5540111 w 5540111"/>
              <a:gd name="connsiteY11" fmla="*/ 551520 h 5770562"/>
              <a:gd name="connsiteX12" fmla="*/ 3494087 w 5540111"/>
              <a:gd name="connsiteY12" fmla="*/ 3149823 h 5770562"/>
              <a:gd name="connsiteX13" fmla="*/ 1751545 w 5540111"/>
              <a:gd name="connsiteY13" fmla="*/ 390515 h 577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40111" h="5770562">
                <a:moveTo>
                  <a:pt x="1270298" y="2575239"/>
                </a:moveTo>
                <a:lnTo>
                  <a:pt x="3132511" y="3388482"/>
                </a:lnTo>
                <a:lnTo>
                  <a:pt x="0" y="5484043"/>
                </a:lnTo>
                <a:close/>
                <a:moveTo>
                  <a:pt x="5538728" y="2049053"/>
                </a:moveTo>
                <a:lnTo>
                  <a:pt x="5538727" y="5770561"/>
                </a:lnTo>
                <a:lnTo>
                  <a:pt x="85882" y="5770562"/>
                </a:lnTo>
                <a:close/>
                <a:moveTo>
                  <a:pt x="1497268" y="540687"/>
                </a:moveTo>
                <a:lnTo>
                  <a:pt x="3218317" y="3228923"/>
                </a:lnTo>
                <a:lnTo>
                  <a:pt x="1350964" y="2412896"/>
                </a:lnTo>
                <a:close/>
                <a:moveTo>
                  <a:pt x="5005620" y="0"/>
                </a:moveTo>
                <a:lnTo>
                  <a:pt x="5540111" y="0"/>
                </a:lnTo>
                <a:lnTo>
                  <a:pt x="5540111" y="551520"/>
                </a:lnTo>
                <a:lnTo>
                  <a:pt x="3494087" y="3149823"/>
                </a:lnTo>
                <a:lnTo>
                  <a:pt x="1751545" y="3905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7D7FF6E-EAE6-444C-A0EE-435B2F4F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4447C30-B4AF-47A8-B821-83D12FE9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DA55970-C6E7-46C3-B915-BF2B30B1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7">
            <a:extLst>
              <a:ext uri="{FF2B5EF4-FFF2-40B4-BE49-F238E27FC236}">
                <a16:creationId xmlns:a16="http://schemas.microsoft.com/office/drawing/2014/main" id="{A7F593B5-6664-4734-80BC-7124132B9B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6538" y="6176963"/>
            <a:ext cx="2270125" cy="544512"/>
          </a:xfrm>
        </p:spPr>
        <p:txBody>
          <a:bodyPr/>
          <a:lstStyle>
            <a:lvl1pPr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LOGO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656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片版面配置區 11">
            <a:extLst>
              <a:ext uri="{FF2B5EF4-FFF2-40B4-BE49-F238E27FC236}">
                <a16:creationId xmlns:a16="http://schemas.microsoft.com/office/drawing/2014/main" id="{A8CA15F5-1735-4A24-8682-0EC88F68F8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" y="11285"/>
            <a:ext cx="5232433" cy="6430490"/>
          </a:xfrm>
          <a:custGeom>
            <a:avLst/>
            <a:gdLst>
              <a:gd name="connsiteX0" fmla="*/ 2 w 5232433"/>
              <a:gd name="connsiteY0" fmla="*/ 1957203 h 6430490"/>
              <a:gd name="connsiteX1" fmla="*/ 2445510 w 5232433"/>
              <a:gd name="connsiteY1" fmla="*/ 5966871 h 6430490"/>
              <a:gd name="connsiteX2" fmla="*/ 2343983 w 5232433"/>
              <a:gd name="connsiteY2" fmla="*/ 6385860 h 6430490"/>
              <a:gd name="connsiteX3" fmla="*/ 1924994 w 5232433"/>
              <a:gd name="connsiteY3" fmla="*/ 6284334 h 6430490"/>
              <a:gd name="connsiteX4" fmla="*/ 2 w 5232433"/>
              <a:gd name="connsiteY4" fmla="*/ 3128107 h 6430490"/>
              <a:gd name="connsiteX5" fmla="*/ 2172362 w 5232433"/>
              <a:gd name="connsiteY5" fmla="*/ 0 h 6430490"/>
              <a:gd name="connsiteX6" fmla="*/ 2621669 w 5232433"/>
              <a:gd name="connsiteY6" fmla="*/ 0 h 6430490"/>
              <a:gd name="connsiteX7" fmla="*/ 5204354 w 5232433"/>
              <a:gd name="connsiteY7" fmla="*/ 4234586 h 6430490"/>
              <a:gd name="connsiteX8" fmla="*/ 5140479 w 5232433"/>
              <a:gd name="connsiteY8" fmla="*/ 4498197 h 6430490"/>
              <a:gd name="connsiteX9" fmla="*/ 5140480 w 5232433"/>
              <a:gd name="connsiteY9" fmla="*/ 4498198 h 6430490"/>
              <a:gd name="connsiteX10" fmla="*/ 4876867 w 5232433"/>
              <a:gd name="connsiteY10" fmla="*/ 4434321 h 6430490"/>
              <a:gd name="connsiteX11" fmla="*/ 0 w 5232433"/>
              <a:gd name="connsiteY11" fmla="*/ 0 h 6430490"/>
              <a:gd name="connsiteX12" fmla="*/ 1906248 w 5232433"/>
              <a:gd name="connsiteY12" fmla="*/ 0 h 6430490"/>
              <a:gd name="connsiteX13" fmla="*/ 4428163 w 5232433"/>
              <a:gd name="connsiteY13" fmla="*/ 4134946 h 6430490"/>
              <a:gd name="connsiteX14" fmla="*/ 4025393 w 5232433"/>
              <a:gd name="connsiteY14" fmla="*/ 5797149 h 6430490"/>
              <a:gd name="connsiteX15" fmla="*/ 2363190 w 5232433"/>
              <a:gd name="connsiteY15" fmla="*/ 5394378 h 6430490"/>
              <a:gd name="connsiteX16" fmla="*/ 1 w 5232433"/>
              <a:gd name="connsiteY16" fmla="*/ 1519679 h 643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32433" h="6430490">
                <a:moveTo>
                  <a:pt x="2" y="1957203"/>
                </a:moveTo>
                <a:lnTo>
                  <a:pt x="2445510" y="5966871"/>
                </a:lnTo>
                <a:cubicBezTo>
                  <a:pt x="2533175" y="6110607"/>
                  <a:pt x="2487721" y="6298195"/>
                  <a:pt x="2343983" y="6385860"/>
                </a:cubicBezTo>
                <a:cubicBezTo>
                  <a:pt x="2200246" y="6473526"/>
                  <a:pt x="2012659" y="6428070"/>
                  <a:pt x="1924994" y="6284334"/>
                </a:cubicBezTo>
                <a:lnTo>
                  <a:pt x="2" y="3128107"/>
                </a:lnTo>
                <a:close/>
                <a:moveTo>
                  <a:pt x="2172362" y="0"/>
                </a:moveTo>
                <a:lnTo>
                  <a:pt x="2621669" y="0"/>
                </a:lnTo>
                <a:lnTo>
                  <a:pt x="5204354" y="4234586"/>
                </a:lnTo>
                <a:cubicBezTo>
                  <a:pt x="5259509" y="4325020"/>
                  <a:pt x="5230912" y="4443042"/>
                  <a:pt x="5140479" y="4498197"/>
                </a:cubicBezTo>
                <a:lnTo>
                  <a:pt x="5140480" y="4498198"/>
                </a:lnTo>
                <a:cubicBezTo>
                  <a:pt x="5050046" y="4553353"/>
                  <a:pt x="4932022" y="4524756"/>
                  <a:pt x="4876867" y="4434321"/>
                </a:cubicBezTo>
                <a:close/>
                <a:moveTo>
                  <a:pt x="0" y="0"/>
                </a:moveTo>
                <a:lnTo>
                  <a:pt x="1906248" y="0"/>
                </a:lnTo>
                <a:lnTo>
                  <a:pt x="4428163" y="4134946"/>
                </a:lnTo>
                <a:cubicBezTo>
                  <a:pt x="4775946" y="4705173"/>
                  <a:pt x="4595620" y="5449366"/>
                  <a:pt x="4025393" y="5797149"/>
                </a:cubicBezTo>
                <a:cubicBezTo>
                  <a:pt x="3455166" y="6144932"/>
                  <a:pt x="2710973" y="5964605"/>
                  <a:pt x="2363190" y="5394378"/>
                </a:cubicBezTo>
                <a:lnTo>
                  <a:pt x="1" y="1519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CEE8959-B75B-47BD-9B2C-DD59CB14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BD77102-8512-4128-B351-03440978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A12D23-A799-4CFB-9D13-55E44E02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7">
            <a:extLst>
              <a:ext uri="{FF2B5EF4-FFF2-40B4-BE49-F238E27FC236}">
                <a16:creationId xmlns:a16="http://schemas.microsoft.com/office/drawing/2014/main" id="{B364D009-047B-4DDF-9C47-8FEFC2225B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74917" y="136524"/>
            <a:ext cx="2270125" cy="544512"/>
          </a:xfrm>
        </p:spPr>
        <p:txBody>
          <a:bodyPr/>
          <a:lstStyle>
            <a:lvl1pPr>
              <a:buNone/>
              <a:defRPr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TW" dirty="0"/>
              <a:t>LOGO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8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88AE5-51E1-4272-AA22-37FB07E65A1B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59F34-205C-48B8-A3DE-F43C5F22A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91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74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06D8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圖片版面配置區 38" descr="一張含有 水, 大自然, 湖, 室外 的圖片&#10;&#10;自動產生的描述">
            <a:extLst>
              <a:ext uri="{FF2B5EF4-FFF2-40B4-BE49-F238E27FC236}">
                <a16:creationId xmlns:a16="http://schemas.microsoft.com/office/drawing/2014/main" id="{8C0E3794-3155-47DC-8774-5974727A34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6" r="35656"/>
          <a:stretch/>
        </p:blipFill>
        <p:spPr>
          <a:xfrm>
            <a:off x="-3" y="0"/>
            <a:ext cx="5232433" cy="6430490"/>
          </a:xfrm>
          <a:ln>
            <a:noFill/>
          </a:ln>
        </p:spPr>
      </p:pic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344F720B-FAC5-40BF-B73A-F2DF3379F0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2FED7DB1-4EFF-48D9-843C-1380EFC6D8B1}"/>
              </a:ext>
            </a:extLst>
          </p:cNvPr>
          <p:cNvSpPr txBox="1"/>
          <p:nvPr/>
        </p:nvSpPr>
        <p:spPr>
          <a:xfrm>
            <a:off x="5018810" y="1699665"/>
            <a:ext cx="387798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>
                <a:solidFill>
                  <a:srgbClr val="606D8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2021</a:t>
            </a:r>
          </a:p>
          <a:p>
            <a:r>
              <a:rPr lang="zh-TW" altLang="en-US" sz="3600" b="1" dirty="0">
                <a:solidFill>
                  <a:srgbClr val="606D89"/>
                </a:solidFill>
                <a:latin typeface="+mj-ea"/>
                <a:ea typeface="+mj-ea"/>
              </a:rPr>
              <a:t>按一下以編輯標題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859248C-7E91-4F43-9B2E-DBB14BB75EF0}"/>
              </a:ext>
            </a:extLst>
          </p:cNvPr>
          <p:cNvSpPr/>
          <p:nvPr/>
        </p:nvSpPr>
        <p:spPr>
          <a:xfrm>
            <a:off x="5232430" y="3559159"/>
            <a:ext cx="1797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Donec sit amet </a:t>
            </a:r>
          </a:p>
          <a:p>
            <a:r>
              <a:rPr lang="da-DK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mauris vel purus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82A557F-4890-4043-A033-A59123081B3B}"/>
              </a:ext>
            </a:extLst>
          </p:cNvPr>
          <p:cNvGrpSpPr/>
          <p:nvPr/>
        </p:nvGrpSpPr>
        <p:grpSpPr>
          <a:xfrm>
            <a:off x="7292241" y="2961549"/>
            <a:ext cx="1447679" cy="340482"/>
            <a:chOff x="6057801" y="4036658"/>
            <a:chExt cx="1447679" cy="34048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52CB84E-8D57-4AB6-8051-9F9F9227261D}"/>
                </a:ext>
              </a:extLst>
            </p:cNvPr>
            <p:cNvSpPr/>
            <p:nvPr/>
          </p:nvSpPr>
          <p:spPr>
            <a:xfrm>
              <a:off x="6057801" y="4036658"/>
              <a:ext cx="1444947" cy="33855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da-DK" altLang="zh-TW" sz="1600" b="1" i="1" dirty="0">
                  <a:solidFill>
                    <a:srgbClr val="606D89"/>
                  </a:solidFill>
                  <a:latin typeface="+mj-ea"/>
                  <a:ea typeface="+mj-ea"/>
                </a:rPr>
                <a:t>Subtitle here</a:t>
              </a:r>
            </a:p>
          </p:txBody>
        </p:sp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CC3D5BD7-A46D-4191-AD4E-8C402E28A389}"/>
                </a:ext>
              </a:extLst>
            </p:cNvPr>
            <p:cNvGrpSpPr/>
            <p:nvPr/>
          </p:nvGrpSpPr>
          <p:grpSpPr>
            <a:xfrm>
              <a:off x="6116221" y="4036658"/>
              <a:ext cx="1389259" cy="340482"/>
              <a:chOff x="6057801" y="4036658"/>
              <a:chExt cx="1496159" cy="340482"/>
            </a:xfrm>
          </p:grpSpPr>
          <p:cxnSp>
            <p:nvCxnSpPr>
              <p:cNvPr id="7" name="直線接點 6">
                <a:extLst>
                  <a:ext uri="{FF2B5EF4-FFF2-40B4-BE49-F238E27FC236}">
                    <a16:creationId xmlns:a16="http://schemas.microsoft.com/office/drawing/2014/main" id="{0739B2BC-6101-46A3-902E-118A9BB81C5B}"/>
                  </a:ext>
                </a:extLst>
              </p:cNvPr>
              <p:cNvCxnSpPr/>
              <p:nvPr/>
            </p:nvCxnSpPr>
            <p:spPr>
              <a:xfrm>
                <a:off x="6057801" y="4036658"/>
                <a:ext cx="1496159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>
                <a:extLst>
                  <a:ext uri="{FF2B5EF4-FFF2-40B4-BE49-F238E27FC236}">
                    <a16:creationId xmlns:a16="http://schemas.microsoft.com/office/drawing/2014/main" id="{E33963B1-61B0-4369-8D19-6ECA696FCF58}"/>
                  </a:ext>
                </a:extLst>
              </p:cNvPr>
              <p:cNvCxnSpPr/>
              <p:nvPr/>
            </p:nvCxnSpPr>
            <p:spPr>
              <a:xfrm>
                <a:off x="6057801" y="4377140"/>
                <a:ext cx="1496159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6609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圖片版面配置區 43" descr="一張含有 山, 滑雪, 黑色, 空氣 的圖片&#10;&#10;自動產生的描述">
            <a:extLst>
              <a:ext uri="{FF2B5EF4-FFF2-40B4-BE49-F238E27FC236}">
                <a16:creationId xmlns:a16="http://schemas.microsoft.com/office/drawing/2014/main" id="{E125C7B1-281D-4793-BB1D-58A5680398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r="17996"/>
          <a:stretch/>
        </p:blipFill>
        <p:spPr>
          <a:ln>
            <a:noFill/>
          </a:ln>
        </p:spPr>
      </p:pic>
      <p:sp>
        <p:nvSpPr>
          <p:cNvPr id="2" name="圖片版面配置區 1">
            <a:extLst>
              <a:ext uri="{FF2B5EF4-FFF2-40B4-BE49-F238E27FC236}">
                <a16:creationId xmlns:a16="http://schemas.microsoft.com/office/drawing/2014/main" id="{C7E9D235-E80A-4723-8B32-3B197602DE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ADEED22-F6DC-46A6-BF63-9CCA872C90F2}"/>
              </a:ext>
            </a:extLst>
          </p:cNvPr>
          <p:cNvSpPr txBox="1"/>
          <p:nvPr/>
        </p:nvSpPr>
        <p:spPr>
          <a:xfrm>
            <a:off x="635784" y="1587451"/>
            <a:ext cx="58060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500" b="1" dirty="0">
                <a:solidFill>
                  <a:srgbClr val="606D89"/>
                </a:solidFill>
                <a:latin typeface="Bahnschrift Condensed" panose="020B0502040204020203" pitchFamily="34" charset="0"/>
              </a:rPr>
              <a:t>/</a:t>
            </a:r>
            <a:endParaRPr lang="zh-TW" altLang="en-US" sz="11500" b="1" dirty="0">
              <a:solidFill>
                <a:srgbClr val="606D89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A1B089-9FDC-4D26-A7B1-E24356F7C80E}"/>
              </a:ext>
            </a:extLst>
          </p:cNvPr>
          <p:cNvSpPr/>
          <p:nvPr/>
        </p:nvSpPr>
        <p:spPr>
          <a:xfrm>
            <a:off x="1129139" y="1680250"/>
            <a:ext cx="119455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500" b="1" dirty="0">
                <a:solidFill>
                  <a:srgbClr val="606D89"/>
                </a:solidFill>
                <a:latin typeface="Bahnschrift Condensed" panose="020B0502040204020203" pitchFamily="34" charset="0"/>
              </a:rPr>
              <a:t>01</a:t>
            </a:r>
            <a:endParaRPr lang="zh-TW" altLang="en-US" sz="2000" dirty="0">
              <a:solidFill>
                <a:srgbClr val="606D89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C7AF89B-26D3-44AA-9387-175CB8349DB5}"/>
              </a:ext>
            </a:extLst>
          </p:cNvPr>
          <p:cNvSpPr/>
          <p:nvPr/>
        </p:nvSpPr>
        <p:spPr>
          <a:xfrm>
            <a:off x="635784" y="3449499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按一下編輯章節標題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AF2606C-DAF2-4346-8421-AEFA3C368117}"/>
              </a:ext>
            </a:extLst>
          </p:cNvPr>
          <p:cNvSpPr txBox="1"/>
          <p:nvPr/>
        </p:nvSpPr>
        <p:spPr>
          <a:xfrm>
            <a:off x="635784" y="3972719"/>
            <a:ext cx="3034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tellus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lorem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tristique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</a:t>
            </a:r>
          </a:p>
          <a:p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justo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2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直線接點 87">
            <a:extLst>
              <a:ext uri="{FF2B5EF4-FFF2-40B4-BE49-F238E27FC236}">
                <a16:creationId xmlns:a16="http://schemas.microsoft.com/office/drawing/2014/main" id="{CAE4E8EB-1187-4A24-9494-659BD4C1B00C}"/>
              </a:ext>
            </a:extLst>
          </p:cNvPr>
          <p:cNvCxnSpPr>
            <a:cxnSpLocks/>
          </p:cNvCxnSpPr>
          <p:nvPr/>
        </p:nvCxnSpPr>
        <p:spPr>
          <a:xfrm>
            <a:off x="335665" y="1243647"/>
            <a:ext cx="847267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1B4251A7-5B1A-4D43-8EBA-03C383A6DA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4" b="29774"/>
          <a:stretch/>
        </p:blipFill>
        <p:spPr/>
      </p:pic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8434CA9-FEF5-4946-93C9-7B7A5A072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C047BB1-5380-4295-938B-FA5D06D77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667073DA-9E4F-411D-8CB0-4930304FD1F5}"/>
              </a:ext>
            </a:extLst>
          </p:cNvPr>
          <p:cNvSpPr txBox="1"/>
          <p:nvPr/>
        </p:nvSpPr>
        <p:spPr>
          <a:xfrm>
            <a:off x="251831" y="679825"/>
            <a:ext cx="2698175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 b="1" dirty="0">
                <a:solidFill>
                  <a:srgbClr val="606D89"/>
                </a:solidFill>
              </a:rPr>
              <a:t>按一下編輯標題</a:t>
            </a:r>
          </a:p>
          <a:p>
            <a:endParaRPr lang="zh-TW" altLang="en-US" dirty="0">
              <a:solidFill>
                <a:srgbClr val="606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4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直線接點 87">
            <a:extLst>
              <a:ext uri="{FF2B5EF4-FFF2-40B4-BE49-F238E27FC236}">
                <a16:creationId xmlns:a16="http://schemas.microsoft.com/office/drawing/2014/main" id="{CAE4E8EB-1187-4A24-9494-659BD4C1B00C}"/>
              </a:ext>
            </a:extLst>
          </p:cNvPr>
          <p:cNvCxnSpPr>
            <a:cxnSpLocks/>
          </p:cNvCxnSpPr>
          <p:nvPr/>
        </p:nvCxnSpPr>
        <p:spPr>
          <a:xfrm>
            <a:off x="335665" y="1243647"/>
            <a:ext cx="847267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版面配置區 21" descr="一張含有 水, 坐, 波浪, 海洋 的圖片&#10;&#10;自動產生的描述">
            <a:extLst>
              <a:ext uri="{FF2B5EF4-FFF2-40B4-BE49-F238E27FC236}">
                <a16:creationId xmlns:a16="http://schemas.microsoft.com/office/drawing/2014/main" id="{1B4251A7-5B1A-4D43-8EBA-03C383A6DA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34420" r="14251" b="9160"/>
          <a:stretch/>
        </p:blipFill>
        <p:spPr>
          <a:xfrm>
            <a:off x="5963920" y="0"/>
            <a:ext cx="2712720" cy="1645920"/>
          </a:xfrm>
        </p:spPr>
      </p:pic>
      <p:grpSp>
        <p:nvGrpSpPr>
          <p:cNvPr id="23" name="群組 22">
            <a:extLst>
              <a:ext uri="{FF2B5EF4-FFF2-40B4-BE49-F238E27FC236}">
                <a16:creationId xmlns:a16="http://schemas.microsoft.com/office/drawing/2014/main" id="{34252937-192F-4ECE-B348-9C40E14FE88A}"/>
              </a:ext>
            </a:extLst>
          </p:cNvPr>
          <p:cNvGrpSpPr/>
          <p:nvPr/>
        </p:nvGrpSpPr>
        <p:grpSpPr>
          <a:xfrm>
            <a:off x="335665" y="2229906"/>
            <a:ext cx="8472670" cy="4182195"/>
            <a:chOff x="335666" y="1949509"/>
            <a:chExt cx="8472670" cy="4182195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4EC37772-C173-4B5F-9D78-4E4C10B0BD8E}"/>
                </a:ext>
              </a:extLst>
            </p:cNvPr>
            <p:cNvGrpSpPr/>
            <p:nvPr/>
          </p:nvGrpSpPr>
          <p:grpSpPr>
            <a:xfrm>
              <a:off x="335666" y="1949509"/>
              <a:ext cx="8472670" cy="1362652"/>
              <a:chOff x="335666" y="1949509"/>
              <a:chExt cx="8472670" cy="1362652"/>
            </a:xfrm>
          </p:grpSpPr>
          <p:grpSp>
            <p:nvGrpSpPr>
              <p:cNvPr id="67" name="群組 66">
                <a:extLst>
                  <a:ext uri="{FF2B5EF4-FFF2-40B4-BE49-F238E27FC236}">
                    <a16:creationId xmlns:a16="http://schemas.microsoft.com/office/drawing/2014/main" id="{B3A08904-4795-4A8B-A0CA-3DA3512E4039}"/>
                  </a:ext>
                </a:extLst>
              </p:cNvPr>
              <p:cNvGrpSpPr/>
              <p:nvPr/>
            </p:nvGrpSpPr>
            <p:grpSpPr>
              <a:xfrm>
                <a:off x="335666" y="1949509"/>
                <a:ext cx="8472670" cy="1362652"/>
                <a:chOff x="97098" y="1583749"/>
                <a:chExt cx="8472670" cy="1362652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grpSp>
              <p:nvGrpSpPr>
                <p:cNvPr id="81" name="群組 80">
                  <a:extLst>
                    <a:ext uri="{FF2B5EF4-FFF2-40B4-BE49-F238E27FC236}">
                      <a16:creationId xmlns:a16="http://schemas.microsoft.com/office/drawing/2014/main" id="{A0332E5B-3ECF-481D-A62E-55673F577874}"/>
                    </a:ext>
                  </a:extLst>
                </p:cNvPr>
                <p:cNvGrpSpPr/>
                <p:nvPr/>
              </p:nvGrpSpPr>
              <p:grpSpPr>
                <a:xfrm>
                  <a:off x="97098" y="1583749"/>
                  <a:ext cx="8472670" cy="1362652"/>
                  <a:chOff x="97098" y="1583749"/>
                  <a:chExt cx="8472670" cy="1362652"/>
                </a:xfrm>
                <a:grpFill/>
              </p:grpSpPr>
              <p:sp>
                <p:nvSpPr>
                  <p:cNvPr id="85" name="矩形 84">
                    <a:extLst>
                      <a:ext uri="{FF2B5EF4-FFF2-40B4-BE49-F238E27FC236}">
                        <a16:creationId xmlns:a16="http://schemas.microsoft.com/office/drawing/2014/main" id="{3E4B98D2-2F80-438E-89B9-45B4D8486996}"/>
                      </a:ext>
                    </a:extLst>
                  </p:cNvPr>
                  <p:cNvSpPr/>
                  <p:nvPr/>
                </p:nvSpPr>
                <p:spPr>
                  <a:xfrm>
                    <a:off x="97098" y="1584961"/>
                    <a:ext cx="4236335" cy="1361440"/>
                  </a:xfrm>
                  <a:prstGeom prst="rect">
                    <a:avLst/>
                  </a:prstGeom>
                  <a:solidFill>
                    <a:srgbClr val="F28C8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86" name="矩形 85">
                    <a:extLst>
                      <a:ext uri="{FF2B5EF4-FFF2-40B4-BE49-F238E27FC236}">
                        <a16:creationId xmlns:a16="http://schemas.microsoft.com/office/drawing/2014/main" id="{A8FE22E1-E0A4-49CE-8EBD-3928C649498D}"/>
                      </a:ext>
                    </a:extLst>
                  </p:cNvPr>
                  <p:cNvSpPr/>
                  <p:nvPr/>
                </p:nvSpPr>
                <p:spPr>
                  <a:xfrm>
                    <a:off x="4333433" y="1583749"/>
                    <a:ext cx="4236335" cy="1361440"/>
                  </a:xfrm>
                  <a:prstGeom prst="rect">
                    <a:avLst/>
                  </a:prstGeom>
                  <a:solidFill>
                    <a:srgbClr val="F28C8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82" name="群組 81">
                  <a:extLst>
                    <a:ext uri="{FF2B5EF4-FFF2-40B4-BE49-F238E27FC236}">
                      <a16:creationId xmlns:a16="http://schemas.microsoft.com/office/drawing/2014/main" id="{7E9B42B3-46B6-4C1C-B257-72D9D0B543CF}"/>
                    </a:ext>
                  </a:extLst>
                </p:cNvPr>
                <p:cNvGrpSpPr/>
                <p:nvPr/>
              </p:nvGrpSpPr>
              <p:grpSpPr>
                <a:xfrm>
                  <a:off x="3499418" y="1583749"/>
                  <a:ext cx="1668030" cy="1361440"/>
                  <a:chOff x="3499418" y="1583749"/>
                  <a:chExt cx="1668030" cy="1361440"/>
                </a:xfrm>
                <a:grpFill/>
              </p:grpSpPr>
              <p:cxnSp>
                <p:nvCxnSpPr>
                  <p:cNvPr id="83" name="直線接點 82">
                    <a:extLst>
                      <a:ext uri="{FF2B5EF4-FFF2-40B4-BE49-F238E27FC236}">
                        <a16:creationId xmlns:a16="http://schemas.microsoft.com/office/drawing/2014/main" id="{F70428C4-5683-402C-830A-91968774BD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33433" y="1583749"/>
                    <a:ext cx="0" cy="136144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線接點 83">
                    <a:extLst>
                      <a:ext uri="{FF2B5EF4-FFF2-40B4-BE49-F238E27FC236}">
                        <a16:creationId xmlns:a16="http://schemas.microsoft.com/office/drawing/2014/main" id="{4E5236A9-F190-47A9-ADD0-FE5B0BCDBE77}"/>
                      </a:ext>
                    </a:extLst>
                  </p:cNvPr>
                  <p:cNvCxnSpPr>
                    <a:cxnSpLocks/>
                    <a:stCxn id="73" idx="2"/>
                    <a:endCxn id="79" idx="6"/>
                  </p:cNvCxnSpPr>
                  <p:nvPr/>
                </p:nvCxnSpPr>
                <p:spPr>
                  <a:xfrm flipH="1">
                    <a:off x="3499418" y="2264469"/>
                    <a:ext cx="1668030" cy="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8" name="群組 67">
                <a:extLst>
                  <a:ext uri="{FF2B5EF4-FFF2-40B4-BE49-F238E27FC236}">
                    <a16:creationId xmlns:a16="http://schemas.microsoft.com/office/drawing/2014/main" id="{3C94DAC5-E0B8-4D48-9196-FC2C0F628647}"/>
                  </a:ext>
                </a:extLst>
              </p:cNvPr>
              <p:cNvGrpSpPr/>
              <p:nvPr/>
            </p:nvGrpSpPr>
            <p:grpSpPr>
              <a:xfrm>
                <a:off x="723761" y="2153999"/>
                <a:ext cx="3014225" cy="775500"/>
                <a:chOff x="723761" y="2153999"/>
                <a:chExt cx="3014225" cy="775500"/>
              </a:xfrm>
            </p:grpSpPr>
            <p:grpSp>
              <p:nvGrpSpPr>
                <p:cNvPr id="75" name="群組 74">
                  <a:extLst>
                    <a:ext uri="{FF2B5EF4-FFF2-40B4-BE49-F238E27FC236}">
                      <a16:creationId xmlns:a16="http://schemas.microsoft.com/office/drawing/2014/main" id="{C2E5F438-1A3C-49CF-B6C5-F50939B2DEC5}"/>
                    </a:ext>
                  </a:extLst>
                </p:cNvPr>
                <p:cNvGrpSpPr/>
                <p:nvPr/>
              </p:nvGrpSpPr>
              <p:grpSpPr>
                <a:xfrm>
                  <a:off x="3139446" y="2330959"/>
                  <a:ext cx="598540" cy="598540"/>
                  <a:chOff x="1848481" y="2809240"/>
                  <a:chExt cx="782320" cy="782320"/>
                </a:xfrm>
              </p:grpSpPr>
              <p:sp>
                <p:nvSpPr>
                  <p:cNvPr id="79" name="橢圓 78">
                    <a:extLst>
                      <a:ext uri="{FF2B5EF4-FFF2-40B4-BE49-F238E27FC236}">
                        <a16:creationId xmlns:a16="http://schemas.microsoft.com/office/drawing/2014/main" id="{9CD2B4A3-48F0-4F43-9533-C2FCA5F6D3CD}"/>
                      </a:ext>
                    </a:extLst>
                  </p:cNvPr>
                  <p:cNvSpPr/>
                  <p:nvPr/>
                </p:nvSpPr>
                <p:spPr>
                  <a:xfrm>
                    <a:off x="1848481" y="2809240"/>
                    <a:ext cx="782320" cy="782320"/>
                  </a:xfrm>
                  <a:prstGeom prst="ellipse">
                    <a:avLst/>
                  </a:prstGeom>
                  <a:solidFill>
                    <a:srgbClr val="BC364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80" name="thumb-up-sign_17304">
                    <a:extLst>
                      <a:ext uri="{FF2B5EF4-FFF2-40B4-BE49-F238E27FC236}">
                        <a16:creationId xmlns:a16="http://schemas.microsoft.com/office/drawing/2014/main" id="{9A140E4C-6623-4C6E-B513-9561365B9C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29994" y="2957657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grpSp>
              <p:nvGrpSpPr>
                <p:cNvPr id="76" name="群組 75">
                  <a:extLst>
                    <a:ext uri="{FF2B5EF4-FFF2-40B4-BE49-F238E27FC236}">
                      <a16:creationId xmlns:a16="http://schemas.microsoft.com/office/drawing/2014/main" id="{565E85B4-9E01-460F-9C66-5447D9F11258}"/>
                    </a:ext>
                  </a:extLst>
                </p:cNvPr>
                <p:cNvGrpSpPr/>
                <p:nvPr/>
              </p:nvGrpSpPr>
              <p:grpSpPr>
                <a:xfrm>
                  <a:off x="723761" y="2153999"/>
                  <a:ext cx="2379015" cy="681978"/>
                  <a:chOff x="723761" y="2153999"/>
                  <a:chExt cx="2379015" cy="681978"/>
                </a:xfrm>
              </p:grpSpPr>
              <p:sp>
                <p:nvSpPr>
                  <p:cNvPr id="77" name="文字方塊 76">
                    <a:extLst>
                      <a:ext uri="{FF2B5EF4-FFF2-40B4-BE49-F238E27FC236}">
                        <a16:creationId xmlns:a16="http://schemas.microsoft.com/office/drawing/2014/main" id="{BF399D7D-1FFD-4ED7-843A-85280DC68441}"/>
                      </a:ext>
                    </a:extLst>
                  </p:cNvPr>
                  <p:cNvSpPr txBox="1"/>
                  <p:nvPr/>
                </p:nvSpPr>
                <p:spPr>
                  <a:xfrm>
                    <a:off x="1954705" y="2153999"/>
                    <a:ext cx="114807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dirty="0">
                        <a:solidFill>
                          <a:schemeClr val="bg1"/>
                        </a:solidFill>
                        <a:latin typeface="+mn-ea"/>
                      </a:rPr>
                      <a:t>01.</a:t>
                    </a:r>
                    <a:r>
                      <a:rPr lang="zh-TW" altLang="en-US" b="1" dirty="0">
                        <a:solidFill>
                          <a:schemeClr val="bg1"/>
                        </a:solidFill>
                        <a:latin typeface="+mn-ea"/>
                      </a:rPr>
                      <a:t>計畫</a:t>
                    </a:r>
                    <a:r>
                      <a:rPr lang="en-US" altLang="zh-TW" b="1" dirty="0">
                        <a:solidFill>
                          <a:schemeClr val="bg1"/>
                        </a:solidFill>
                        <a:latin typeface="+mn-ea"/>
                      </a:rPr>
                      <a:t>A</a:t>
                    </a:r>
                    <a:endParaRPr lang="zh-TW" altLang="en-US" b="1" dirty="0"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78" name="文字方塊 77">
                    <a:extLst>
                      <a:ext uri="{FF2B5EF4-FFF2-40B4-BE49-F238E27FC236}">
                        <a16:creationId xmlns:a16="http://schemas.microsoft.com/office/drawing/2014/main" id="{D472AF6D-3D9D-4F2A-8089-BC348A1AE343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61" y="2497423"/>
                    <a:ext cx="59503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TW" altLang="en-US" sz="1600" dirty="0">
                        <a:solidFill>
                          <a:schemeClr val="bg1"/>
                        </a:solidFill>
                        <a:latin typeface="+mn-ea"/>
                      </a:rPr>
                      <a:t>內文</a:t>
                    </a:r>
                  </a:p>
                </p:txBody>
              </p:sp>
            </p:grpSp>
          </p:grpSp>
          <p:grpSp>
            <p:nvGrpSpPr>
              <p:cNvPr id="69" name="群組 68">
                <a:extLst>
                  <a:ext uri="{FF2B5EF4-FFF2-40B4-BE49-F238E27FC236}">
                    <a16:creationId xmlns:a16="http://schemas.microsoft.com/office/drawing/2014/main" id="{BBD10D3F-1427-40FC-B063-18D55B8CE51B}"/>
                  </a:ext>
                </a:extLst>
              </p:cNvPr>
              <p:cNvGrpSpPr/>
              <p:nvPr/>
            </p:nvGrpSpPr>
            <p:grpSpPr>
              <a:xfrm>
                <a:off x="5406016" y="2153999"/>
                <a:ext cx="1783281" cy="775500"/>
                <a:chOff x="5406016" y="2153999"/>
                <a:chExt cx="1783281" cy="775500"/>
              </a:xfrm>
            </p:grpSpPr>
            <p:grpSp>
              <p:nvGrpSpPr>
                <p:cNvPr id="70" name="群組 69">
                  <a:extLst>
                    <a:ext uri="{FF2B5EF4-FFF2-40B4-BE49-F238E27FC236}">
                      <a16:creationId xmlns:a16="http://schemas.microsoft.com/office/drawing/2014/main" id="{3225A31C-E0DE-4FA0-AFE1-084282AF3F82}"/>
                    </a:ext>
                  </a:extLst>
                </p:cNvPr>
                <p:cNvGrpSpPr/>
                <p:nvPr/>
              </p:nvGrpSpPr>
              <p:grpSpPr>
                <a:xfrm>
                  <a:off x="5406016" y="2330959"/>
                  <a:ext cx="598540" cy="598540"/>
                  <a:chOff x="6111240" y="2809240"/>
                  <a:chExt cx="782320" cy="782320"/>
                </a:xfrm>
              </p:grpSpPr>
              <p:sp>
                <p:nvSpPr>
                  <p:cNvPr id="73" name="橢圓 72">
                    <a:extLst>
                      <a:ext uri="{FF2B5EF4-FFF2-40B4-BE49-F238E27FC236}">
                        <a16:creationId xmlns:a16="http://schemas.microsoft.com/office/drawing/2014/main" id="{DD045106-7035-4008-8730-4739A6F233A1}"/>
                      </a:ext>
                    </a:extLst>
                  </p:cNvPr>
                  <p:cNvSpPr/>
                  <p:nvPr/>
                </p:nvSpPr>
                <p:spPr>
                  <a:xfrm>
                    <a:off x="6111240" y="2809240"/>
                    <a:ext cx="782320" cy="782320"/>
                  </a:xfrm>
                  <a:prstGeom prst="ellipse">
                    <a:avLst/>
                  </a:prstGeom>
                  <a:solidFill>
                    <a:srgbClr val="7F7F7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74" name="thumb-up-sign_17304">
                    <a:extLst>
                      <a:ext uri="{FF2B5EF4-FFF2-40B4-BE49-F238E27FC236}">
                        <a16:creationId xmlns:a16="http://schemas.microsoft.com/office/drawing/2014/main" id="{7142173A-5849-4600-8FD2-96E864FE2E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6281954" y="3004393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sp>
              <p:nvSpPr>
                <p:cNvPr id="71" name="文字方塊 70">
                  <a:extLst>
                    <a:ext uri="{FF2B5EF4-FFF2-40B4-BE49-F238E27FC236}">
                      <a16:creationId xmlns:a16="http://schemas.microsoft.com/office/drawing/2014/main" id="{ED1D48E8-4E68-4DC7-928C-5C08AEE2FB8B}"/>
                    </a:ext>
                  </a:extLst>
                </p:cNvPr>
                <p:cNvSpPr txBox="1"/>
                <p:nvPr/>
              </p:nvSpPr>
              <p:spPr>
                <a:xfrm>
                  <a:off x="6041226" y="2153999"/>
                  <a:ext cx="11480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01.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+mn-ea"/>
                    </a:rPr>
                    <a:t>計畫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A</a:t>
                  </a:r>
                  <a:endParaRPr lang="zh-TW" altLang="en-US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72" name="文字方塊 71">
                  <a:extLst>
                    <a:ext uri="{FF2B5EF4-FFF2-40B4-BE49-F238E27FC236}">
                      <a16:creationId xmlns:a16="http://schemas.microsoft.com/office/drawing/2014/main" id="{2E02273A-8A25-455D-BC6A-D401DB156091}"/>
                    </a:ext>
                  </a:extLst>
                </p:cNvPr>
                <p:cNvSpPr txBox="1"/>
                <p:nvPr/>
              </p:nvSpPr>
              <p:spPr>
                <a:xfrm>
                  <a:off x="6095132" y="2497423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chemeClr val="bg1"/>
                      </a:solidFill>
                      <a:latin typeface="+mn-ea"/>
                    </a:rPr>
                    <a:t>內文</a:t>
                  </a:r>
                </a:p>
              </p:txBody>
            </p:sp>
          </p:grp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5497D62B-16F3-43CF-9D37-F117C75F8CBA}"/>
                </a:ext>
              </a:extLst>
            </p:cNvPr>
            <p:cNvGrpSpPr/>
            <p:nvPr/>
          </p:nvGrpSpPr>
          <p:grpSpPr>
            <a:xfrm>
              <a:off x="335666" y="3359281"/>
              <a:ext cx="8472670" cy="1362652"/>
              <a:chOff x="335666" y="3351589"/>
              <a:chExt cx="8472670" cy="1362652"/>
            </a:xfrm>
          </p:grpSpPr>
          <p:grpSp>
            <p:nvGrpSpPr>
              <p:cNvPr id="48" name="群組 47">
                <a:extLst>
                  <a:ext uri="{FF2B5EF4-FFF2-40B4-BE49-F238E27FC236}">
                    <a16:creationId xmlns:a16="http://schemas.microsoft.com/office/drawing/2014/main" id="{4E38EFCC-CBC1-45AB-8304-7207E6C25F96}"/>
                  </a:ext>
                </a:extLst>
              </p:cNvPr>
              <p:cNvGrpSpPr/>
              <p:nvPr/>
            </p:nvGrpSpPr>
            <p:grpSpPr>
              <a:xfrm>
                <a:off x="335666" y="3351589"/>
                <a:ext cx="8472670" cy="1362652"/>
                <a:chOff x="97098" y="1583749"/>
                <a:chExt cx="8472670" cy="1362652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61" name="群組 60">
                  <a:extLst>
                    <a:ext uri="{FF2B5EF4-FFF2-40B4-BE49-F238E27FC236}">
                      <a16:creationId xmlns:a16="http://schemas.microsoft.com/office/drawing/2014/main" id="{FFA0D451-37CD-402D-BD35-79D3F185F08C}"/>
                    </a:ext>
                  </a:extLst>
                </p:cNvPr>
                <p:cNvGrpSpPr/>
                <p:nvPr/>
              </p:nvGrpSpPr>
              <p:grpSpPr>
                <a:xfrm>
                  <a:off x="97098" y="1583749"/>
                  <a:ext cx="8472670" cy="1362652"/>
                  <a:chOff x="97098" y="1583749"/>
                  <a:chExt cx="8472670" cy="1362652"/>
                </a:xfrm>
                <a:grpFill/>
              </p:grpSpPr>
              <p:sp>
                <p:nvSpPr>
                  <p:cNvPr id="65" name="矩形 64">
                    <a:extLst>
                      <a:ext uri="{FF2B5EF4-FFF2-40B4-BE49-F238E27FC236}">
                        <a16:creationId xmlns:a16="http://schemas.microsoft.com/office/drawing/2014/main" id="{44BB8623-1123-41A6-8747-4C1B1A4F325A}"/>
                      </a:ext>
                    </a:extLst>
                  </p:cNvPr>
                  <p:cNvSpPr/>
                  <p:nvPr/>
                </p:nvSpPr>
                <p:spPr>
                  <a:xfrm>
                    <a:off x="97098" y="1584961"/>
                    <a:ext cx="4236335" cy="136144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6" name="矩形 65">
                    <a:extLst>
                      <a:ext uri="{FF2B5EF4-FFF2-40B4-BE49-F238E27FC236}">
                        <a16:creationId xmlns:a16="http://schemas.microsoft.com/office/drawing/2014/main" id="{474714ED-6DA8-455D-8A7F-3ACAAEF15794}"/>
                      </a:ext>
                    </a:extLst>
                  </p:cNvPr>
                  <p:cNvSpPr/>
                  <p:nvPr/>
                </p:nvSpPr>
                <p:spPr>
                  <a:xfrm>
                    <a:off x="4333433" y="1583749"/>
                    <a:ext cx="4236335" cy="136144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62" name="群組 61">
                  <a:extLst>
                    <a:ext uri="{FF2B5EF4-FFF2-40B4-BE49-F238E27FC236}">
                      <a16:creationId xmlns:a16="http://schemas.microsoft.com/office/drawing/2014/main" id="{C7D20357-4711-4B1D-9DAE-4ABF2BDDAE09}"/>
                    </a:ext>
                  </a:extLst>
                </p:cNvPr>
                <p:cNvGrpSpPr/>
                <p:nvPr/>
              </p:nvGrpSpPr>
              <p:grpSpPr>
                <a:xfrm>
                  <a:off x="3499418" y="1583749"/>
                  <a:ext cx="1668030" cy="1361440"/>
                  <a:chOff x="3499418" y="1583749"/>
                  <a:chExt cx="1668030" cy="1361440"/>
                </a:xfrm>
                <a:grpFill/>
              </p:grpSpPr>
              <p:cxnSp>
                <p:nvCxnSpPr>
                  <p:cNvPr id="63" name="直線接點 62">
                    <a:extLst>
                      <a:ext uri="{FF2B5EF4-FFF2-40B4-BE49-F238E27FC236}">
                        <a16:creationId xmlns:a16="http://schemas.microsoft.com/office/drawing/2014/main" id="{E3CD40C3-663F-4FAC-B248-27F071D4E7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33433" y="1583749"/>
                    <a:ext cx="0" cy="136144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線接點 63">
                    <a:extLst>
                      <a:ext uri="{FF2B5EF4-FFF2-40B4-BE49-F238E27FC236}">
                        <a16:creationId xmlns:a16="http://schemas.microsoft.com/office/drawing/2014/main" id="{8972BA83-6968-4443-A739-64C56FB141F9}"/>
                      </a:ext>
                    </a:extLst>
                  </p:cNvPr>
                  <p:cNvCxnSpPr>
                    <a:cxnSpLocks/>
                    <a:stCxn id="54" idx="2"/>
                    <a:endCxn id="59" idx="6"/>
                  </p:cNvCxnSpPr>
                  <p:nvPr/>
                </p:nvCxnSpPr>
                <p:spPr>
                  <a:xfrm flipH="1">
                    <a:off x="3499418" y="2264469"/>
                    <a:ext cx="1668030" cy="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" name="群組 48">
                <a:extLst>
                  <a:ext uri="{FF2B5EF4-FFF2-40B4-BE49-F238E27FC236}">
                    <a16:creationId xmlns:a16="http://schemas.microsoft.com/office/drawing/2014/main" id="{3AAC553F-DCAB-41D9-8264-A6C8ACF99DE3}"/>
                  </a:ext>
                </a:extLst>
              </p:cNvPr>
              <p:cNvGrpSpPr/>
              <p:nvPr/>
            </p:nvGrpSpPr>
            <p:grpSpPr>
              <a:xfrm>
                <a:off x="723761" y="3547161"/>
                <a:ext cx="3014225" cy="784418"/>
                <a:chOff x="723761" y="3547161"/>
                <a:chExt cx="3014225" cy="784418"/>
              </a:xfrm>
            </p:grpSpPr>
            <p:grpSp>
              <p:nvGrpSpPr>
                <p:cNvPr id="56" name="群組 55">
                  <a:extLst>
                    <a:ext uri="{FF2B5EF4-FFF2-40B4-BE49-F238E27FC236}">
                      <a16:creationId xmlns:a16="http://schemas.microsoft.com/office/drawing/2014/main" id="{F78E5C24-4D21-4676-B314-18DC43D4D143}"/>
                    </a:ext>
                  </a:extLst>
                </p:cNvPr>
                <p:cNvGrpSpPr/>
                <p:nvPr/>
              </p:nvGrpSpPr>
              <p:grpSpPr>
                <a:xfrm>
                  <a:off x="3139446" y="3733039"/>
                  <a:ext cx="598540" cy="598540"/>
                  <a:chOff x="1848481" y="2809240"/>
                  <a:chExt cx="782320" cy="782320"/>
                </a:xfrm>
              </p:grpSpPr>
              <p:sp>
                <p:nvSpPr>
                  <p:cNvPr id="59" name="橢圓 58">
                    <a:extLst>
                      <a:ext uri="{FF2B5EF4-FFF2-40B4-BE49-F238E27FC236}">
                        <a16:creationId xmlns:a16="http://schemas.microsoft.com/office/drawing/2014/main" id="{9677E4A5-4A05-4559-8A0F-965222022903}"/>
                      </a:ext>
                    </a:extLst>
                  </p:cNvPr>
                  <p:cNvSpPr/>
                  <p:nvPr/>
                </p:nvSpPr>
                <p:spPr>
                  <a:xfrm>
                    <a:off x="1848481" y="2809240"/>
                    <a:ext cx="782320" cy="782320"/>
                  </a:xfrm>
                  <a:prstGeom prst="ellipse">
                    <a:avLst/>
                  </a:prstGeom>
                  <a:solidFill>
                    <a:srgbClr val="BC364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60" name="thumb-up-sign_17304">
                    <a:extLst>
                      <a:ext uri="{FF2B5EF4-FFF2-40B4-BE49-F238E27FC236}">
                        <a16:creationId xmlns:a16="http://schemas.microsoft.com/office/drawing/2014/main" id="{D9D9BD18-C9EE-4C90-83CC-A7734E8AFD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29994" y="2957657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2D103F26-CB50-4CC5-9E6A-E0902B046EC4}"/>
                    </a:ext>
                  </a:extLst>
                </p:cNvPr>
                <p:cNvSpPr txBox="1"/>
                <p:nvPr/>
              </p:nvSpPr>
              <p:spPr>
                <a:xfrm>
                  <a:off x="1954705" y="3547161"/>
                  <a:ext cx="11304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02.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+mn-ea"/>
                    </a:rPr>
                    <a:t>計畫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B</a:t>
                  </a:r>
                  <a:endParaRPr lang="zh-TW" altLang="en-US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B64ABC0E-0B25-41B5-95DF-08421E2D4B05}"/>
                    </a:ext>
                  </a:extLst>
                </p:cNvPr>
                <p:cNvSpPr txBox="1"/>
                <p:nvPr/>
              </p:nvSpPr>
              <p:spPr>
                <a:xfrm>
                  <a:off x="723761" y="3916493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chemeClr val="bg1"/>
                      </a:solidFill>
                      <a:latin typeface="+mn-ea"/>
                    </a:rPr>
                    <a:t>內文</a:t>
                  </a:r>
                </a:p>
              </p:txBody>
            </p:sp>
          </p:grpSp>
          <p:grpSp>
            <p:nvGrpSpPr>
              <p:cNvPr id="50" name="群組 49">
                <a:extLst>
                  <a:ext uri="{FF2B5EF4-FFF2-40B4-BE49-F238E27FC236}">
                    <a16:creationId xmlns:a16="http://schemas.microsoft.com/office/drawing/2014/main" id="{18DABA02-6987-4ADE-B04D-43989BB8D8E1}"/>
                  </a:ext>
                </a:extLst>
              </p:cNvPr>
              <p:cNvGrpSpPr/>
              <p:nvPr/>
            </p:nvGrpSpPr>
            <p:grpSpPr>
              <a:xfrm>
                <a:off x="5406016" y="3547161"/>
                <a:ext cx="1765648" cy="784418"/>
                <a:chOff x="5406016" y="3547161"/>
                <a:chExt cx="1765648" cy="784418"/>
              </a:xfrm>
            </p:grpSpPr>
            <p:grpSp>
              <p:nvGrpSpPr>
                <p:cNvPr id="51" name="群組 50">
                  <a:extLst>
                    <a:ext uri="{FF2B5EF4-FFF2-40B4-BE49-F238E27FC236}">
                      <a16:creationId xmlns:a16="http://schemas.microsoft.com/office/drawing/2014/main" id="{B92B8058-98FE-4E24-AD86-7626E5B9B279}"/>
                    </a:ext>
                  </a:extLst>
                </p:cNvPr>
                <p:cNvGrpSpPr/>
                <p:nvPr/>
              </p:nvGrpSpPr>
              <p:grpSpPr>
                <a:xfrm>
                  <a:off x="5406016" y="3733039"/>
                  <a:ext cx="598540" cy="598540"/>
                  <a:chOff x="6111240" y="2809240"/>
                  <a:chExt cx="782320" cy="782320"/>
                </a:xfrm>
              </p:grpSpPr>
              <p:sp>
                <p:nvSpPr>
                  <p:cNvPr id="54" name="橢圓 53">
                    <a:extLst>
                      <a:ext uri="{FF2B5EF4-FFF2-40B4-BE49-F238E27FC236}">
                        <a16:creationId xmlns:a16="http://schemas.microsoft.com/office/drawing/2014/main" id="{CADAF58D-7163-4EBC-AC65-AE3BB076BDBC}"/>
                      </a:ext>
                    </a:extLst>
                  </p:cNvPr>
                  <p:cNvSpPr/>
                  <p:nvPr/>
                </p:nvSpPr>
                <p:spPr>
                  <a:xfrm>
                    <a:off x="6111240" y="2809240"/>
                    <a:ext cx="782320" cy="782320"/>
                  </a:xfrm>
                  <a:prstGeom prst="ellipse">
                    <a:avLst/>
                  </a:prstGeom>
                  <a:solidFill>
                    <a:srgbClr val="7F7F7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5" name="thumb-up-sign_17304">
                    <a:extLst>
                      <a:ext uri="{FF2B5EF4-FFF2-40B4-BE49-F238E27FC236}">
                        <a16:creationId xmlns:a16="http://schemas.microsoft.com/office/drawing/2014/main" id="{864D4805-8169-4A8A-BD2A-1688D4D417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6281954" y="3004393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sp>
              <p:nvSpPr>
                <p:cNvPr id="52" name="文字方塊 51">
                  <a:extLst>
                    <a:ext uri="{FF2B5EF4-FFF2-40B4-BE49-F238E27FC236}">
                      <a16:creationId xmlns:a16="http://schemas.microsoft.com/office/drawing/2014/main" id="{CF3C8E7D-42B9-4CCD-AE8C-F01792C84137}"/>
                    </a:ext>
                  </a:extLst>
                </p:cNvPr>
                <p:cNvSpPr txBox="1"/>
                <p:nvPr/>
              </p:nvSpPr>
              <p:spPr>
                <a:xfrm>
                  <a:off x="6041226" y="3547161"/>
                  <a:ext cx="11304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02.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+mn-ea"/>
                    </a:rPr>
                    <a:t>計畫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B</a:t>
                  </a:r>
                  <a:endParaRPr lang="zh-TW" altLang="en-US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53" name="文字方塊 52">
                  <a:extLst>
                    <a:ext uri="{FF2B5EF4-FFF2-40B4-BE49-F238E27FC236}">
                      <a16:creationId xmlns:a16="http://schemas.microsoft.com/office/drawing/2014/main" id="{B49CA770-5C15-4B1D-9B1F-958A2CAC475E}"/>
                    </a:ext>
                  </a:extLst>
                </p:cNvPr>
                <p:cNvSpPr txBox="1"/>
                <p:nvPr/>
              </p:nvSpPr>
              <p:spPr>
                <a:xfrm>
                  <a:off x="6095132" y="3916493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chemeClr val="bg1"/>
                      </a:solidFill>
                      <a:latin typeface="+mn-ea"/>
                    </a:rPr>
                    <a:t>內文</a:t>
                  </a:r>
                </a:p>
              </p:txBody>
            </p:sp>
          </p:grpSp>
        </p:grp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9474AE8E-EE68-4EED-827A-33459582CCA5}"/>
                </a:ext>
              </a:extLst>
            </p:cNvPr>
            <p:cNvGrpSpPr/>
            <p:nvPr/>
          </p:nvGrpSpPr>
          <p:grpSpPr>
            <a:xfrm>
              <a:off x="335666" y="4769052"/>
              <a:ext cx="8472670" cy="1362652"/>
              <a:chOff x="335666" y="3351589"/>
              <a:chExt cx="8472670" cy="1362652"/>
            </a:xfrm>
          </p:grpSpPr>
          <p:grpSp>
            <p:nvGrpSpPr>
              <p:cNvPr id="29" name="群組 28">
                <a:extLst>
                  <a:ext uri="{FF2B5EF4-FFF2-40B4-BE49-F238E27FC236}">
                    <a16:creationId xmlns:a16="http://schemas.microsoft.com/office/drawing/2014/main" id="{410F2E3D-1B57-4589-A51D-E7FFF5EAB35C}"/>
                  </a:ext>
                </a:extLst>
              </p:cNvPr>
              <p:cNvGrpSpPr/>
              <p:nvPr/>
            </p:nvGrpSpPr>
            <p:grpSpPr>
              <a:xfrm>
                <a:off x="335666" y="3351589"/>
                <a:ext cx="8472670" cy="1362652"/>
                <a:chOff x="97098" y="1583749"/>
                <a:chExt cx="8472670" cy="1362652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42" name="群組 41">
                  <a:extLst>
                    <a:ext uri="{FF2B5EF4-FFF2-40B4-BE49-F238E27FC236}">
                      <a16:creationId xmlns:a16="http://schemas.microsoft.com/office/drawing/2014/main" id="{961A4570-AF44-4CE6-B9EB-97C5C188E016}"/>
                    </a:ext>
                  </a:extLst>
                </p:cNvPr>
                <p:cNvGrpSpPr/>
                <p:nvPr/>
              </p:nvGrpSpPr>
              <p:grpSpPr>
                <a:xfrm>
                  <a:off x="97098" y="1583749"/>
                  <a:ext cx="8472670" cy="1362652"/>
                  <a:chOff x="97098" y="1583749"/>
                  <a:chExt cx="8472670" cy="1362652"/>
                </a:xfrm>
                <a:grpFill/>
              </p:grpSpPr>
              <p:sp>
                <p:nvSpPr>
                  <p:cNvPr id="46" name="矩形 45">
                    <a:extLst>
                      <a:ext uri="{FF2B5EF4-FFF2-40B4-BE49-F238E27FC236}">
                        <a16:creationId xmlns:a16="http://schemas.microsoft.com/office/drawing/2014/main" id="{29568E0F-9296-4A4C-961C-94BD0BA11F9A}"/>
                      </a:ext>
                    </a:extLst>
                  </p:cNvPr>
                  <p:cNvSpPr/>
                  <p:nvPr/>
                </p:nvSpPr>
                <p:spPr>
                  <a:xfrm>
                    <a:off x="97098" y="1584961"/>
                    <a:ext cx="4236335" cy="13614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7" name="矩形 46">
                    <a:extLst>
                      <a:ext uri="{FF2B5EF4-FFF2-40B4-BE49-F238E27FC236}">
                        <a16:creationId xmlns:a16="http://schemas.microsoft.com/office/drawing/2014/main" id="{0C1A4AAD-ACC6-4C6F-96EA-014595404D08}"/>
                      </a:ext>
                    </a:extLst>
                  </p:cNvPr>
                  <p:cNvSpPr/>
                  <p:nvPr/>
                </p:nvSpPr>
                <p:spPr>
                  <a:xfrm>
                    <a:off x="4333433" y="1583749"/>
                    <a:ext cx="4236335" cy="13614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43" name="群組 42">
                  <a:extLst>
                    <a:ext uri="{FF2B5EF4-FFF2-40B4-BE49-F238E27FC236}">
                      <a16:creationId xmlns:a16="http://schemas.microsoft.com/office/drawing/2014/main" id="{81E9025F-381B-4942-998E-452E54AEA7CB}"/>
                    </a:ext>
                  </a:extLst>
                </p:cNvPr>
                <p:cNvGrpSpPr/>
                <p:nvPr/>
              </p:nvGrpSpPr>
              <p:grpSpPr>
                <a:xfrm>
                  <a:off x="3499418" y="1583749"/>
                  <a:ext cx="1668030" cy="680720"/>
                  <a:chOff x="3499418" y="1583749"/>
                  <a:chExt cx="1668030" cy="680720"/>
                </a:xfrm>
                <a:grpFill/>
              </p:grpSpPr>
              <p:cxnSp>
                <p:nvCxnSpPr>
                  <p:cNvPr id="44" name="直線接點 43">
                    <a:extLst>
                      <a:ext uri="{FF2B5EF4-FFF2-40B4-BE49-F238E27FC236}">
                        <a16:creationId xmlns:a16="http://schemas.microsoft.com/office/drawing/2014/main" id="{763C6F3C-8F20-4AC0-AF95-796581F294FA}"/>
                      </a:ext>
                    </a:extLst>
                  </p:cNvPr>
                  <p:cNvCxnSpPr>
                    <a:cxnSpLocks/>
                    <a:endCxn id="47" idx="1"/>
                  </p:cNvCxnSpPr>
                  <p:nvPr/>
                </p:nvCxnSpPr>
                <p:spPr>
                  <a:xfrm>
                    <a:off x="4333433" y="1583749"/>
                    <a:ext cx="0" cy="6807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線接點 44">
                    <a:extLst>
                      <a:ext uri="{FF2B5EF4-FFF2-40B4-BE49-F238E27FC236}">
                        <a16:creationId xmlns:a16="http://schemas.microsoft.com/office/drawing/2014/main" id="{2AD5F753-8969-407C-BB81-671A1B13F391}"/>
                      </a:ext>
                    </a:extLst>
                  </p:cNvPr>
                  <p:cNvCxnSpPr>
                    <a:cxnSpLocks/>
                    <a:stCxn id="35" idx="2"/>
                    <a:endCxn id="40" idx="6"/>
                  </p:cNvCxnSpPr>
                  <p:nvPr/>
                </p:nvCxnSpPr>
                <p:spPr>
                  <a:xfrm flipH="1">
                    <a:off x="3499418" y="2264469"/>
                    <a:ext cx="1668030" cy="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群組 29">
                <a:extLst>
                  <a:ext uri="{FF2B5EF4-FFF2-40B4-BE49-F238E27FC236}">
                    <a16:creationId xmlns:a16="http://schemas.microsoft.com/office/drawing/2014/main" id="{D8A0FC99-3C99-4784-BBF2-970C145EA04A}"/>
                  </a:ext>
                </a:extLst>
              </p:cNvPr>
              <p:cNvGrpSpPr/>
              <p:nvPr/>
            </p:nvGrpSpPr>
            <p:grpSpPr>
              <a:xfrm>
                <a:off x="723761" y="3547161"/>
                <a:ext cx="3014225" cy="784418"/>
                <a:chOff x="723761" y="3547161"/>
                <a:chExt cx="3014225" cy="784418"/>
              </a:xfrm>
            </p:grpSpPr>
            <p:grpSp>
              <p:nvGrpSpPr>
                <p:cNvPr id="37" name="群組 36">
                  <a:extLst>
                    <a:ext uri="{FF2B5EF4-FFF2-40B4-BE49-F238E27FC236}">
                      <a16:creationId xmlns:a16="http://schemas.microsoft.com/office/drawing/2014/main" id="{006953EF-A8A9-4498-8F22-A5CA516EFCA6}"/>
                    </a:ext>
                  </a:extLst>
                </p:cNvPr>
                <p:cNvGrpSpPr/>
                <p:nvPr/>
              </p:nvGrpSpPr>
              <p:grpSpPr>
                <a:xfrm>
                  <a:off x="3139446" y="3733039"/>
                  <a:ext cx="598540" cy="598540"/>
                  <a:chOff x="1848481" y="2809240"/>
                  <a:chExt cx="782320" cy="782320"/>
                </a:xfrm>
              </p:grpSpPr>
              <p:sp>
                <p:nvSpPr>
                  <p:cNvPr id="40" name="橢圓 39">
                    <a:extLst>
                      <a:ext uri="{FF2B5EF4-FFF2-40B4-BE49-F238E27FC236}">
                        <a16:creationId xmlns:a16="http://schemas.microsoft.com/office/drawing/2014/main" id="{5B465BC3-5099-437A-A488-6744F276B7A2}"/>
                      </a:ext>
                    </a:extLst>
                  </p:cNvPr>
                  <p:cNvSpPr/>
                  <p:nvPr/>
                </p:nvSpPr>
                <p:spPr>
                  <a:xfrm>
                    <a:off x="1848481" y="2809240"/>
                    <a:ext cx="782320" cy="782320"/>
                  </a:xfrm>
                  <a:prstGeom prst="ellipse">
                    <a:avLst/>
                  </a:prstGeom>
                  <a:solidFill>
                    <a:srgbClr val="BC364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41" name="thumb-up-sign_17304">
                    <a:extLst>
                      <a:ext uri="{FF2B5EF4-FFF2-40B4-BE49-F238E27FC236}">
                        <a16:creationId xmlns:a16="http://schemas.microsoft.com/office/drawing/2014/main" id="{567D468C-8710-4BBC-9BCE-DA70B4745D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29994" y="2957657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8B688B4E-C639-4D12-961B-E289209D16E9}"/>
                    </a:ext>
                  </a:extLst>
                </p:cNvPr>
                <p:cNvSpPr txBox="1"/>
                <p:nvPr/>
              </p:nvSpPr>
              <p:spPr>
                <a:xfrm>
                  <a:off x="1954705" y="3547161"/>
                  <a:ext cx="1136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03.</a:t>
                  </a:r>
                  <a:r>
                    <a:rPr lang="zh-TW" alt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計畫</a:t>
                  </a:r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C</a:t>
                  </a:r>
                  <a:endParaRPr lang="zh-TW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45BAEB35-C454-439C-88CC-437A3D403951}"/>
                    </a:ext>
                  </a:extLst>
                </p:cNvPr>
                <p:cNvSpPr txBox="1"/>
                <p:nvPr/>
              </p:nvSpPr>
              <p:spPr>
                <a:xfrm>
                  <a:off x="723761" y="3916493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內文</a:t>
                  </a:r>
                </a:p>
              </p:txBody>
            </p:sp>
          </p:grpSp>
          <p:grpSp>
            <p:nvGrpSpPr>
              <p:cNvPr id="31" name="群組 30">
                <a:extLst>
                  <a:ext uri="{FF2B5EF4-FFF2-40B4-BE49-F238E27FC236}">
                    <a16:creationId xmlns:a16="http://schemas.microsoft.com/office/drawing/2014/main" id="{988D9F26-EBCC-4E5E-AB02-6EF2286F1F33}"/>
                  </a:ext>
                </a:extLst>
              </p:cNvPr>
              <p:cNvGrpSpPr/>
              <p:nvPr/>
            </p:nvGrpSpPr>
            <p:grpSpPr>
              <a:xfrm>
                <a:off x="5406016" y="3547161"/>
                <a:ext cx="1772060" cy="784418"/>
                <a:chOff x="5406016" y="3547161"/>
                <a:chExt cx="1772060" cy="784418"/>
              </a:xfrm>
            </p:grpSpPr>
            <p:grpSp>
              <p:nvGrpSpPr>
                <p:cNvPr id="32" name="群組 31">
                  <a:extLst>
                    <a:ext uri="{FF2B5EF4-FFF2-40B4-BE49-F238E27FC236}">
                      <a16:creationId xmlns:a16="http://schemas.microsoft.com/office/drawing/2014/main" id="{ECC1E71D-F410-45AE-84D4-2124AC15E402}"/>
                    </a:ext>
                  </a:extLst>
                </p:cNvPr>
                <p:cNvGrpSpPr/>
                <p:nvPr/>
              </p:nvGrpSpPr>
              <p:grpSpPr>
                <a:xfrm>
                  <a:off x="5406016" y="3733039"/>
                  <a:ext cx="598540" cy="598540"/>
                  <a:chOff x="6111240" y="2809240"/>
                  <a:chExt cx="782320" cy="782320"/>
                </a:xfrm>
              </p:grpSpPr>
              <p:sp>
                <p:nvSpPr>
                  <p:cNvPr id="35" name="橢圓 34">
                    <a:extLst>
                      <a:ext uri="{FF2B5EF4-FFF2-40B4-BE49-F238E27FC236}">
                        <a16:creationId xmlns:a16="http://schemas.microsoft.com/office/drawing/2014/main" id="{10C73F1E-160F-4EA4-AE3C-55AEFCE63839}"/>
                      </a:ext>
                    </a:extLst>
                  </p:cNvPr>
                  <p:cNvSpPr/>
                  <p:nvPr/>
                </p:nvSpPr>
                <p:spPr>
                  <a:xfrm>
                    <a:off x="6111240" y="2809240"/>
                    <a:ext cx="782320" cy="782320"/>
                  </a:xfrm>
                  <a:prstGeom prst="ellipse">
                    <a:avLst/>
                  </a:prstGeom>
                  <a:solidFill>
                    <a:srgbClr val="7F7F7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6" name="thumb-up-sign_17304">
                    <a:extLst>
                      <a:ext uri="{FF2B5EF4-FFF2-40B4-BE49-F238E27FC236}">
                        <a16:creationId xmlns:a16="http://schemas.microsoft.com/office/drawing/2014/main" id="{899ADED4-6460-4984-B8A9-8002208EF2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6281954" y="3004393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64746B92-3E9C-434C-A17E-198F3C3CBDB6}"/>
                    </a:ext>
                  </a:extLst>
                </p:cNvPr>
                <p:cNvSpPr txBox="1"/>
                <p:nvPr/>
              </p:nvSpPr>
              <p:spPr>
                <a:xfrm>
                  <a:off x="6041226" y="3547161"/>
                  <a:ext cx="1136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03.</a:t>
                  </a:r>
                  <a:r>
                    <a:rPr lang="zh-TW" alt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計畫</a:t>
                  </a:r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C</a:t>
                  </a:r>
                  <a:endParaRPr lang="zh-TW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F48690E3-8A09-47D6-9D00-01AB15C4733C}"/>
                    </a:ext>
                  </a:extLst>
                </p:cNvPr>
                <p:cNvSpPr txBox="1"/>
                <p:nvPr/>
              </p:nvSpPr>
              <p:spPr>
                <a:xfrm>
                  <a:off x="6095132" y="3916493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內文</a:t>
                  </a:r>
                </a:p>
              </p:txBody>
            </p:sp>
          </p:grpSp>
        </p:grpSp>
      </p:grp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667073DA-9E4F-411D-8CB0-4930304FD1F5}"/>
              </a:ext>
            </a:extLst>
          </p:cNvPr>
          <p:cNvSpPr txBox="1"/>
          <p:nvPr/>
        </p:nvSpPr>
        <p:spPr>
          <a:xfrm>
            <a:off x="251831" y="679825"/>
            <a:ext cx="2698175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 sz="2800" b="1" dirty="0">
                <a:solidFill>
                  <a:srgbClr val="606D89"/>
                </a:solidFill>
              </a:rPr>
              <a:t>按一下編輯標題</a:t>
            </a:r>
          </a:p>
          <a:p>
            <a:endParaRPr lang="zh-TW" altLang="en-US" dirty="0">
              <a:solidFill>
                <a:srgbClr val="606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5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90FF194-4AC1-4105-9464-C6DCE1795C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8D8795-F176-436E-AD39-7405E961A82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4BE0C84-89CB-4EDA-9133-1492D71E9052}"/>
              </a:ext>
            </a:extLst>
          </p:cNvPr>
          <p:cNvGrpSpPr/>
          <p:nvPr/>
        </p:nvGrpSpPr>
        <p:grpSpPr>
          <a:xfrm>
            <a:off x="1905953" y="2243163"/>
            <a:ext cx="5332094" cy="2371675"/>
            <a:chOff x="2090057" y="1732950"/>
            <a:chExt cx="5332094" cy="2371675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6125CAF2-FB5F-497E-8460-769FB432FF66}"/>
                </a:ext>
              </a:extLst>
            </p:cNvPr>
            <p:cNvSpPr txBox="1"/>
            <p:nvPr/>
          </p:nvSpPr>
          <p:spPr>
            <a:xfrm>
              <a:off x="2090057" y="2656280"/>
              <a:ext cx="5332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AND YOUR SLOGAN HERE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33BA640-C09C-4982-B000-A90578382AE6}"/>
                </a:ext>
              </a:extLst>
            </p:cNvPr>
            <p:cNvSpPr/>
            <p:nvPr/>
          </p:nvSpPr>
          <p:spPr>
            <a:xfrm>
              <a:off x="3178138" y="1732950"/>
              <a:ext cx="31559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THANKS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628B17ED-2D83-4353-AFC6-12B9AED95D2F}"/>
                </a:ext>
              </a:extLst>
            </p:cNvPr>
            <p:cNvSpPr txBox="1"/>
            <p:nvPr/>
          </p:nvSpPr>
          <p:spPr>
            <a:xfrm>
              <a:off x="2828332" y="3458294"/>
              <a:ext cx="38555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augue</a:t>
              </a:r>
              <a:r>
                <a:rPr lang="en-US" altLang="zh-TW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vel porta</a:t>
              </a:r>
            </a:p>
            <a:p>
              <a:pPr algn="ctr"/>
              <a:r>
                <a:rPr lang="it-IT" altLang="zh-TW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molestie. In malesuada ultricies dui</a:t>
              </a:r>
              <a:endPara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915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Tim">
      <a:majorFont>
        <a:latin typeface="Bahnschrift Light"/>
        <a:ea typeface="微軟正黑體"/>
        <a:cs typeface=""/>
      </a:majorFont>
      <a:minorFont>
        <a:latin typeface="Bahnschrift Light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79</Words>
  <Application>Microsoft Office PowerPoint</Application>
  <PresentationFormat>如螢幕大小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Meiryo UI</vt:lpstr>
      <vt:lpstr>微軟正黑體</vt:lpstr>
      <vt:lpstr>Arial</vt:lpstr>
      <vt:lpstr>Bahnschrift Condensed</vt:lpstr>
      <vt:lpstr>Bahnschrift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中信金融管理學院 人財育成中心</dc:creator>
  <cp:lastModifiedBy>Shirley</cp:lastModifiedBy>
  <cp:revision>23</cp:revision>
  <dcterms:created xsi:type="dcterms:W3CDTF">2019-12-25T08:56:28Z</dcterms:created>
  <dcterms:modified xsi:type="dcterms:W3CDTF">2021-02-26T09:50:53Z</dcterms:modified>
</cp:coreProperties>
</file>