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CDC4"/>
    <a:srgbClr val="78A1BB"/>
    <a:srgbClr val="FFE66D"/>
    <a:srgbClr val="2441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3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圖片 15" descr="一張含有 汽球, 傘, 風箏 的圖片&#10;&#10;自動產生的描述">
            <a:extLst>
              <a:ext uri="{FF2B5EF4-FFF2-40B4-BE49-F238E27FC236}">
                <a16:creationId xmlns:a16="http://schemas.microsoft.com/office/drawing/2014/main" id="{B557C689-653F-44D8-B8C6-2194E1532B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0" y="0"/>
            <a:ext cx="1218214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796955" y="136525"/>
            <a:ext cx="9144000" cy="2387600"/>
          </a:xfrm>
        </p:spPr>
        <p:txBody>
          <a:bodyPr anchor="b"/>
          <a:lstStyle>
            <a:lvl1pPr algn="r">
              <a:defRPr sz="6000"/>
            </a:lvl1pPr>
          </a:lstStyle>
          <a:p>
            <a:r>
              <a:rPr lang="zh-TW" altLang="en-US" dirty="0"/>
              <a:t>按一下以編輯標題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6955" y="2616200"/>
            <a:ext cx="9144000" cy="1655762"/>
          </a:xfrm>
        </p:spPr>
        <p:txBody>
          <a:bodyPr>
            <a:normAutofit/>
          </a:bodyPr>
          <a:lstStyle>
            <a:lvl1pPr marL="0" indent="0" algn="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dirty="0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CDE2-C4F1-4D53-A940-8BB1124B2E0C}" type="datetimeFigureOut">
              <a:rPr lang="zh-TW" altLang="en-US" smtClean="0"/>
              <a:pPr/>
              <a:t>2021/2/3</a:t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DE9C7-59A8-4D75-8C6C-B1B44D7794A7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7" name="文字版面配置區 7">
            <a:extLst>
              <a:ext uri="{FF2B5EF4-FFF2-40B4-BE49-F238E27FC236}">
                <a16:creationId xmlns:a16="http://schemas.microsoft.com/office/drawing/2014/main" id="{28F0119E-6250-4CEE-8E47-57A9CAEF4A6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74402" y="4027983"/>
            <a:ext cx="3233056" cy="487957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FFE66D"/>
                </a:solidFill>
              </a:defRPr>
            </a:lvl1pPr>
          </a:lstStyle>
          <a:p>
            <a:pPr lvl="0"/>
            <a:r>
              <a:rPr lang="zh-TW" altLang="en-US" dirty="0"/>
              <a:t>姓名</a:t>
            </a:r>
            <a:endParaRPr lang="en-US" altLang="zh-TW" dirty="0"/>
          </a:p>
        </p:txBody>
      </p:sp>
      <p:sp>
        <p:nvSpPr>
          <p:cNvPr id="8" name="文字版面配置區 7">
            <a:extLst>
              <a:ext uri="{FF2B5EF4-FFF2-40B4-BE49-F238E27FC236}">
                <a16:creationId xmlns:a16="http://schemas.microsoft.com/office/drawing/2014/main" id="{00BA69EE-467C-4748-AD9B-8662A5EE81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74402" y="4515940"/>
            <a:ext cx="3233056" cy="487957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rgbClr val="FFE66D"/>
                </a:solidFill>
              </a:defRPr>
            </a:lvl1pPr>
          </a:lstStyle>
          <a:p>
            <a:pPr lvl="0"/>
            <a:r>
              <a:rPr lang="zh-TW" altLang="en-US" dirty="0"/>
              <a:t>職位</a:t>
            </a:r>
            <a:endParaRPr lang="en-US" altLang="zh-TW" dirty="0"/>
          </a:p>
        </p:txBody>
      </p:sp>
      <p:sp>
        <p:nvSpPr>
          <p:cNvPr id="9" name="直排文字版面配置區 17">
            <a:extLst>
              <a:ext uri="{FF2B5EF4-FFF2-40B4-BE49-F238E27FC236}">
                <a16:creationId xmlns:a16="http://schemas.microsoft.com/office/drawing/2014/main" id="{83DC4F2E-E264-4781-BD43-2D11F0812064}"/>
              </a:ext>
            </a:extLst>
          </p:cNvPr>
          <p:cNvSpPr>
            <a:spLocks noGrp="1"/>
          </p:cNvSpPr>
          <p:nvPr>
            <p:ph type="body" orient="vert" sz="quarter" idx="15" hasCustomPrompt="1"/>
          </p:nvPr>
        </p:nvSpPr>
        <p:spPr>
          <a:xfrm>
            <a:off x="3888702" y="3696946"/>
            <a:ext cx="1317738" cy="248690"/>
          </a:xfrm>
        </p:spPr>
        <p:txBody>
          <a:bodyPr vert="horz" lIns="91440" tIns="45720" rIns="91440" bIns="45720" rtlCol="0"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lang="zh-TW" altLang="en-US" sz="1200" dirty="0" smtClean="0">
                <a:solidFill>
                  <a:srgbClr val="78A1BB"/>
                </a:solidFill>
              </a:defRPr>
            </a:lvl1pPr>
          </a:lstStyle>
          <a:p>
            <a:pPr lvl="0"/>
            <a:r>
              <a:rPr lang="zh-TW" altLang="en-US" dirty="0"/>
              <a:t>計畫主持人</a:t>
            </a:r>
          </a:p>
        </p:txBody>
      </p:sp>
      <p:sp>
        <p:nvSpPr>
          <p:cNvPr id="12" name="文字版面配置區 7">
            <a:extLst>
              <a:ext uri="{FF2B5EF4-FFF2-40B4-BE49-F238E27FC236}">
                <a16:creationId xmlns:a16="http://schemas.microsoft.com/office/drawing/2014/main" id="{19FE7580-EEE5-46E7-9C03-AB3C4000AD0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707899" y="4027983"/>
            <a:ext cx="3233056" cy="487957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FFE66D"/>
                </a:solidFill>
              </a:defRPr>
            </a:lvl1pPr>
          </a:lstStyle>
          <a:p>
            <a:pPr lvl="0"/>
            <a:r>
              <a:rPr lang="zh-TW" altLang="en-US" dirty="0"/>
              <a:t>姓名</a:t>
            </a:r>
            <a:endParaRPr lang="en-US" altLang="zh-TW" dirty="0"/>
          </a:p>
        </p:txBody>
      </p:sp>
      <p:sp>
        <p:nvSpPr>
          <p:cNvPr id="13" name="文字版面配置區 7">
            <a:extLst>
              <a:ext uri="{FF2B5EF4-FFF2-40B4-BE49-F238E27FC236}">
                <a16:creationId xmlns:a16="http://schemas.microsoft.com/office/drawing/2014/main" id="{8FFBD9CC-0663-4672-B93E-7CC9DA179F3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707899" y="4515940"/>
            <a:ext cx="3233056" cy="487957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rgbClr val="FFE66D"/>
                </a:solidFill>
              </a:defRPr>
            </a:lvl1pPr>
          </a:lstStyle>
          <a:p>
            <a:pPr lvl="0"/>
            <a:r>
              <a:rPr lang="zh-TW" altLang="en-US" dirty="0"/>
              <a:t>職位</a:t>
            </a:r>
            <a:endParaRPr lang="en-US" altLang="zh-TW" dirty="0"/>
          </a:p>
        </p:txBody>
      </p:sp>
      <p:sp>
        <p:nvSpPr>
          <p:cNvPr id="14" name="直排文字版面配置區 17">
            <a:extLst>
              <a:ext uri="{FF2B5EF4-FFF2-40B4-BE49-F238E27FC236}">
                <a16:creationId xmlns:a16="http://schemas.microsoft.com/office/drawing/2014/main" id="{3818CBBA-B3AE-4FB6-8C48-60C34FA186DF}"/>
              </a:ext>
            </a:extLst>
          </p:cNvPr>
          <p:cNvSpPr>
            <a:spLocks noGrp="1"/>
          </p:cNvSpPr>
          <p:nvPr>
            <p:ph type="body" orient="vert" sz="quarter" idx="18" hasCustomPrompt="1"/>
          </p:nvPr>
        </p:nvSpPr>
        <p:spPr>
          <a:xfrm>
            <a:off x="7822199" y="3696946"/>
            <a:ext cx="1317738" cy="248690"/>
          </a:xfrm>
        </p:spPr>
        <p:txBody>
          <a:bodyPr vert="horz" lIns="91440" tIns="45720" rIns="91440" bIns="45720" rtlCol="0"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lang="zh-TW" altLang="en-US" sz="1200" dirty="0" smtClean="0">
                <a:solidFill>
                  <a:srgbClr val="78A1BB"/>
                </a:solidFill>
              </a:defRPr>
            </a:lvl1pPr>
          </a:lstStyle>
          <a:p>
            <a:pPr lvl="0"/>
            <a:r>
              <a:rPr lang="zh-TW" altLang="en-US" dirty="0"/>
              <a:t>計畫主持人</a:t>
            </a:r>
          </a:p>
        </p:txBody>
      </p:sp>
      <p:sp>
        <p:nvSpPr>
          <p:cNvPr id="15" name="圖片版面配置區 7">
            <a:extLst>
              <a:ext uri="{FF2B5EF4-FFF2-40B4-BE49-F238E27FC236}">
                <a16:creationId xmlns:a16="http://schemas.microsoft.com/office/drawing/2014/main" id="{27F9D2E1-08B2-4AB6-A2C8-C50A29983FBE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236538" y="6176963"/>
            <a:ext cx="2270125" cy="544512"/>
          </a:xfrm>
        </p:spPr>
        <p:txBody>
          <a:bodyPr/>
          <a:lstStyle>
            <a:lvl1pPr>
              <a:buNone/>
              <a:defRPr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r>
              <a:rPr lang="en-US" altLang="zh-TW" dirty="0"/>
              <a:t>LOGO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55694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CDE2-C4F1-4D53-A940-8BB1124B2E0C}" type="datetimeFigureOut">
              <a:rPr lang="zh-TW" altLang="en-US" smtClean="0"/>
              <a:t>2021/2/3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DE9C7-59A8-4D75-8C6C-B1B44D7794A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圖片版面配置區 7">
            <a:extLst>
              <a:ext uri="{FF2B5EF4-FFF2-40B4-BE49-F238E27FC236}">
                <a16:creationId xmlns:a16="http://schemas.microsoft.com/office/drawing/2014/main" id="{68E890FF-32B1-49A3-8E22-B788242A3716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236538" y="6176963"/>
            <a:ext cx="2270125" cy="544512"/>
          </a:xfrm>
        </p:spPr>
        <p:txBody>
          <a:bodyPr/>
          <a:lstStyle>
            <a:lvl1pPr>
              <a:buNone/>
              <a:defRPr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r>
              <a:rPr lang="en-US" altLang="zh-TW" dirty="0"/>
              <a:t>LOGO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83471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CDE2-C4F1-4D53-A940-8BB1124B2E0C}" type="datetimeFigureOut">
              <a:rPr lang="zh-TW" altLang="en-US" smtClean="0"/>
              <a:t>2021/2/3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DE9C7-59A8-4D75-8C6C-B1B44D7794A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圖片版面配置區 7">
            <a:extLst>
              <a:ext uri="{FF2B5EF4-FFF2-40B4-BE49-F238E27FC236}">
                <a16:creationId xmlns:a16="http://schemas.microsoft.com/office/drawing/2014/main" id="{CBD37210-0690-4E7C-AA17-1D5D4F6F13F1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236538" y="6176963"/>
            <a:ext cx="2270125" cy="544512"/>
          </a:xfrm>
        </p:spPr>
        <p:txBody>
          <a:bodyPr/>
          <a:lstStyle>
            <a:lvl1pPr>
              <a:buNone/>
              <a:defRPr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r>
              <a:rPr lang="en-US" altLang="zh-TW" dirty="0"/>
              <a:t>LOGO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691399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CDE2-C4F1-4D53-A940-8BB1124B2E0C}" type="datetimeFigureOut">
              <a:rPr lang="zh-TW" altLang="en-US" smtClean="0"/>
              <a:t>2021/2/3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DE9C7-59A8-4D75-8C6C-B1B44D7794A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圖片版面配置區 7">
            <a:extLst>
              <a:ext uri="{FF2B5EF4-FFF2-40B4-BE49-F238E27FC236}">
                <a16:creationId xmlns:a16="http://schemas.microsoft.com/office/drawing/2014/main" id="{3983F4FB-96C6-4A19-83E2-3E6FEFDE1404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236538" y="6176963"/>
            <a:ext cx="2270125" cy="544512"/>
          </a:xfrm>
        </p:spPr>
        <p:txBody>
          <a:bodyPr/>
          <a:lstStyle>
            <a:lvl1pPr>
              <a:buNone/>
              <a:defRPr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r>
              <a:rPr lang="en-US" altLang="zh-TW" dirty="0"/>
              <a:t>LOGO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647143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圖片版面配置區 7">
            <a:extLst>
              <a:ext uri="{FF2B5EF4-FFF2-40B4-BE49-F238E27FC236}">
                <a16:creationId xmlns:a16="http://schemas.microsoft.com/office/drawing/2014/main" id="{3B4CC93C-B84E-4E73-9ED5-235BE1CE64E4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236538" y="6176963"/>
            <a:ext cx="2270125" cy="544512"/>
          </a:xfrm>
        </p:spPr>
        <p:txBody>
          <a:bodyPr/>
          <a:lstStyle>
            <a:lvl1pPr>
              <a:buNone/>
              <a:defRPr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r>
              <a:rPr lang="en-US" altLang="zh-TW" dirty="0"/>
              <a:t>LOGO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60800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_結尾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圖片 15" descr="一張含有 汽球, 傘, 風箏 的圖片&#10;&#10;自動產生的描述">
            <a:extLst>
              <a:ext uri="{FF2B5EF4-FFF2-40B4-BE49-F238E27FC236}">
                <a16:creationId xmlns:a16="http://schemas.microsoft.com/office/drawing/2014/main" id="{B557C689-653F-44D8-B8C6-2194E1532B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0" y="0"/>
            <a:ext cx="1218214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CDE2-C4F1-4D53-A940-8BB1124B2E0C}" type="datetimeFigureOut">
              <a:rPr lang="zh-TW" altLang="en-US" smtClean="0"/>
              <a:pPr/>
              <a:t>2021/2/3</a:t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DE9C7-59A8-4D75-8C6C-B1B44D7794A7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15" name="圖片版面配置區 7">
            <a:extLst>
              <a:ext uri="{FF2B5EF4-FFF2-40B4-BE49-F238E27FC236}">
                <a16:creationId xmlns:a16="http://schemas.microsoft.com/office/drawing/2014/main" id="{27F9D2E1-08B2-4AB6-A2C8-C50A29983FBE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236538" y="6176963"/>
            <a:ext cx="2270125" cy="544512"/>
          </a:xfrm>
        </p:spPr>
        <p:txBody>
          <a:bodyPr/>
          <a:lstStyle>
            <a:lvl1pPr>
              <a:buNone/>
              <a:defRPr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r>
              <a:rPr lang="en-US" altLang="zh-TW" dirty="0"/>
              <a:t>LOGO</a:t>
            </a:r>
            <a:endParaRPr lang="zh-TW" altLang="en-US" dirty="0"/>
          </a:p>
        </p:txBody>
      </p:sp>
      <p:sp>
        <p:nvSpPr>
          <p:cNvPr id="19" name="直排文字版面配置區 17">
            <a:extLst>
              <a:ext uri="{FF2B5EF4-FFF2-40B4-BE49-F238E27FC236}">
                <a16:creationId xmlns:a16="http://schemas.microsoft.com/office/drawing/2014/main" id="{E6D05A52-80F6-4BF9-B213-EFE24C37D80D}"/>
              </a:ext>
            </a:extLst>
          </p:cNvPr>
          <p:cNvSpPr>
            <a:spLocks noGrp="1"/>
          </p:cNvSpPr>
          <p:nvPr>
            <p:ph type="body" orient="vert" sz="quarter" idx="15" hasCustomPrompt="1"/>
          </p:nvPr>
        </p:nvSpPr>
        <p:spPr>
          <a:xfrm>
            <a:off x="4186405" y="4013159"/>
            <a:ext cx="6437200" cy="853233"/>
          </a:xfrm>
        </p:spPr>
        <p:txBody>
          <a:bodyPr vert="horz" lIns="91440" tIns="45720" rIns="91440" bIns="45720" rtlCol="0" anchor="t">
            <a:noAutofit/>
          </a:bodyPr>
          <a:lstStyle>
            <a:lvl1pPr marL="0" indent="0" algn="l">
              <a:lnSpc>
                <a:spcPct val="114000"/>
              </a:lnSpc>
              <a:buNone/>
              <a:defRPr lang="zh-TW" altLang="en-US" sz="1600" b="0" dirty="0" smtClean="0">
                <a:solidFill>
                  <a:srgbClr val="78A1BB"/>
                </a:solidFill>
              </a:defRPr>
            </a:lvl1pPr>
          </a:lstStyle>
          <a:p>
            <a:pPr lvl="0"/>
            <a:r>
              <a:rPr lang="en-US" altLang="zh-TW" dirty="0"/>
              <a:t>(</a:t>
            </a:r>
            <a:r>
              <a:rPr lang="zh-TW" altLang="en-US" dirty="0"/>
              <a:t>按一下編輯公司特色</a:t>
            </a:r>
            <a:r>
              <a:rPr lang="en-US" altLang="zh-TW" dirty="0"/>
              <a:t>)</a:t>
            </a:r>
            <a:br>
              <a:rPr lang="en-US" altLang="zh-TW" dirty="0"/>
            </a:br>
            <a:r>
              <a:rPr lang="zh-TW" altLang="en-US" dirty="0"/>
              <a:t>豐富專案經驗 </a:t>
            </a:r>
            <a:r>
              <a:rPr lang="en-US" altLang="zh-TW" dirty="0"/>
              <a:t>/ </a:t>
            </a:r>
            <a:r>
              <a:rPr lang="zh-TW" altLang="en-US" dirty="0"/>
              <a:t>售後服務保證</a:t>
            </a:r>
            <a:br>
              <a:rPr lang="en-US" altLang="zh-TW" dirty="0"/>
            </a:br>
            <a:r>
              <a:rPr lang="zh-TW" altLang="en-US" dirty="0"/>
              <a:t>多領域專業人才 </a:t>
            </a:r>
            <a:r>
              <a:rPr lang="en-US" altLang="zh-TW" dirty="0"/>
              <a:t>/ </a:t>
            </a:r>
            <a:r>
              <a:rPr lang="zh-TW" altLang="en-US" dirty="0"/>
              <a:t>永續經營合作思維 </a:t>
            </a:r>
            <a:r>
              <a:rPr lang="en-US" altLang="zh-TW" dirty="0"/>
              <a:t>/ </a:t>
            </a:r>
            <a:r>
              <a:rPr lang="zh-TW" altLang="en-US" dirty="0"/>
              <a:t>高服務品質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9A4C86EB-F025-4338-87AC-192F6F0C702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581399" y="1573257"/>
            <a:ext cx="7057571" cy="1008000"/>
          </a:xfrm>
        </p:spPr>
        <p:txBody>
          <a:bodyPr anchor="b">
            <a:normAutofit/>
          </a:bodyPr>
          <a:lstStyle>
            <a:lvl1pPr algn="r">
              <a:lnSpc>
                <a:spcPct val="100000"/>
              </a:lnSpc>
              <a:defRPr sz="6000"/>
            </a:lvl1pPr>
          </a:lstStyle>
          <a:p>
            <a:r>
              <a:rPr lang="zh-TW" altLang="en-US" dirty="0"/>
              <a:t>按一下編輯</a:t>
            </a:r>
            <a:endParaRPr lang="en-US" dirty="0"/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7E53AF4B-FFC0-4BFC-A079-1DD49169E02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606602" y="2547518"/>
            <a:ext cx="7021201" cy="1008000"/>
          </a:xfrm>
        </p:spPr>
        <p:txBody>
          <a:bodyPr anchor="t">
            <a:normAutofit/>
          </a:bodyPr>
          <a:lstStyle>
            <a:lvl1pPr marL="0" indent="0" algn="r">
              <a:lnSpc>
                <a:spcPct val="100000"/>
              </a:lnSpc>
              <a:buNone/>
              <a:defRPr sz="6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dirty="0"/>
              <a:t>按一下編輯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687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71074" y="365125"/>
            <a:ext cx="9946105" cy="805949"/>
          </a:xfrm>
        </p:spPr>
        <p:txBody>
          <a:bodyPr/>
          <a:lstStyle/>
          <a:p>
            <a:r>
              <a:rPr lang="zh-TW" altLang="en-US" dirty="0"/>
              <a:t>本次簡報主題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CDE2-C4F1-4D53-A940-8BB1124B2E0C}" type="datetimeFigureOut">
              <a:rPr lang="zh-TW" altLang="en-US" smtClean="0"/>
              <a:t>2021/2/3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DE9C7-59A8-4D75-8C6C-B1B44D7794A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文字版面配置區 7">
            <a:extLst>
              <a:ext uri="{FF2B5EF4-FFF2-40B4-BE49-F238E27FC236}">
                <a16:creationId xmlns:a16="http://schemas.microsoft.com/office/drawing/2014/main" id="{242B3232-07AF-4E46-AF26-88947F267FB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381245" y="1100808"/>
            <a:ext cx="4735934" cy="54543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4ECDC4"/>
                </a:solidFill>
              </a:defRPr>
            </a:lvl1pPr>
          </a:lstStyle>
          <a:p>
            <a:pPr lvl="0"/>
            <a:r>
              <a:rPr lang="zh-TW" altLang="en-US" dirty="0"/>
              <a:t>簡報副標題</a:t>
            </a:r>
            <a:endParaRPr lang="en-US" altLang="zh-TW" dirty="0"/>
          </a:p>
        </p:txBody>
      </p:sp>
      <p:sp>
        <p:nvSpPr>
          <p:cNvPr id="8" name="圖片版面配置區 7">
            <a:extLst>
              <a:ext uri="{FF2B5EF4-FFF2-40B4-BE49-F238E27FC236}">
                <a16:creationId xmlns:a16="http://schemas.microsoft.com/office/drawing/2014/main" id="{BFEB47D9-1B97-4EC6-B23E-CA4C4A22EB1B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236538" y="6176963"/>
            <a:ext cx="2270125" cy="544512"/>
          </a:xfrm>
        </p:spPr>
        <p:txBody>
          <a:bodyPr/>
          <a:lstStyle>
            <a:lvl1pPr>
              <a:buNone/>
              <a:defRPr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r>
              <a:rPr lang="en-US" altLang="zh-TW" dirty="0"/>
              <a:t>LOGO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72381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9410" y="576263"/>
            <a:ext cx="9673389" cy="2852737"/>
          </a:xfrm>
        </p:spPr>
        <p:txBody>
          <a:bodyPr anchor="b">
            <a:normAutofit/>
          </a:bodyPr>
          <a:lstStyle>
            <a:lvl1pPr algn="r">
              <a:defRPr sz="5400"/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9410" y="3455988"/>
            <a:ext cx="9673389" cy="1500187"/>
          </a:xfrm>
        </p:spPr>
        <p:txBody>
          <a:bodyPr>
            <a:normAutofit/>
          </a:bodyPr>
          <a:lstStyle>
            <a:lvl1pPr marL="0" indent="0" algn="r">
              <a:buNone/>
              <a:defRPr sz="3600">
                <a:solidFill>
                  <a:srgbClr val="4ECDC4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CDE2-C4F1-4D53-A940-8BB1124B2E0C}" type="datetimeFigureOut">
              <a:rPr lang="zh-TW" altLang="en-US" smtClean="0"/>
              <a:t>2021/2/3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DE9C7-59A8-4D75-8C6C-B1B44D7794A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圖片版面配置區 7">
            <a:extLst>
              <a:ext uri="{FF2B5EF4-FFF2-40B4-BE49-F238E27FC236}">
                <a16:creationId xmlns:a16="http://schemas.microsoft.com/office/drawing/2014/main" id="{6F041291-6EFA-4E45-9DFB-C619CEA49E57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236538" y="6176963"/>
            <a:ext cx="2270125" cy="544512"/>
          </a:xfrm>
        </p:spPr>
        <p:txBody>
          <a:bodyPr/>
          <a:lstStyle>
            <a:lvl1pPr>
              <a:buNone/>
              <a:defRPr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r>
              <a:rPr lang="en-US" altLang="zh-TW" dirty="0"/>
              <a:t>LOGO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91600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CDE2-C4F1-4D53-A940-8BB1124B2E0C}" type="datetimeFigureOut">
              <a:rPr lang="zh-TW" altLang="en-US" smtClean="0"/>
              <a:t>2021/2/3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DE9C7-59A8-4D75-8C6C-B1B44D7794A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圖片版面配置區 7">
            <a:extLst>
              <a:ext uri="{FF2B5EF4-FFF2-40B4-BE49-F238E27FC236}">
                <a16:creationId xmlns:a16="http://schemas.microsoft.com/office/drawing/2014/main" id="{801E3494-FE88-463E-83D8-12D395137B50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236538" y="6176963"/>
            <a:ext cx="2270125" cy="544512"/>
          </a:xfrm>
        </p:spPr>
        <p:txBody>
          <a:bodyPr/>
          <a:lstStyle>
            <a:lvl1pPr>
              <a:buNone/>
              <a:defRPr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r>
              <a:rPr lang="en-US" altLang="zh-TW" dirty="0"/>
              <a:t>LOGO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94822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CDE2-C4F1-4D53-A940-8BB1124B2E0C}" type="datetimeFigureOut">
              <a:rPr lang="zh-TW" altLang="en-US" smtClean="0"/>
              <a:t>2021/2/3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DE9C7-59A8-4D75-8C6C-B1B44D7794A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圖片版面配置區 7">
            <a:extLst>
              <a:ext uri="{FF2B5EF4-FFF2-40B4-BE49-F238E27FC236}">
                <a16:creationId xmlns:a16="http://schemas.microsoft.com/office/drawing/2014/main" id="{E3134166-5548-47D1-8AE3-DCB2F93FA290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236538" y="6176963"/>
            <a:ext cx="2270125" cy="544512"/>
          </a:xfrm>
        </p:spPr>
        <p:txBody>
          <a:bodyPr/>
          <a:lstStyle>
            <a:lvl1pPr>
              <a:buNone/>
              <a:defRPr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r>
              <a:rPr lang="en-US" altLang="zh-TW" dirty="0"/>
              <a:t>LOGO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53842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CDE2-C4F1-4D53-A940-8BB1124B2E0C}" type="datetimeFigureOut">
              <a:rPr lang="zh-TW" altLang="en-US" smtClean="0"/>
              <a:t>2021/2/3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DE9C7-59A8-4D75-8C6C-B1B44D7794A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圖片版面配置區 7">
            <a:extLst>
              <a:ext uri="{FF2B5EF4-FFF2-40B4-BE49-F238E27FC236}">
                <a16:creationId xmlns:a16="http://schemas.microsoft.com/office/drawing/2014/main" id="{8D9FBAF3-94A0-43B7-AD66-D828DA7BEB4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236538" y="6176963"/>
            <a:ext cx="2270125" cy="544512"/>
          </a:xfrm>
        </p:spPr>
        <p:txBody>
          <a:bodyPr/>
          <a:lstStyle>
            <a:lvl1pPr>
              <a:buNone/>
              <a:defRPr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r>
              <a:rPr lang="en-US" altLang="zh-TW" dirty="0"/>
              <a:t>LOGO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8578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CDE2-C4F1-4D53-A940-8BB1124B2E0C}" type="datetimeFigureOut">
              <a:rPr lang="zh-TW" altLang="en-US" smtClean="0"/>
              <a:t>2021/2/3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DE9C7-59A8-4D75-8C6C-B1B44D7794A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5" name="圖片版面配置區 7">
            <a:extLst>
              <a:ext uri="{FF2B5EF4-FFF2-40B4-BE49-F238E27FC236}">
                <a16:creationId xmlns:a16="http://schemas.microsoft.com/office/drawing/2014/main" id="{30021554-11D9-4FED-872D-5542D4E6D046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236538" y="6176963"/>
            <a:ext cx="2270125" cy="544512"/>
          </a:xfrm>
        </p:spPr>
        <p:txBody>
          <a:bodyPr/>
          <a:lstStyle>
            <a:lvl1pPr>
              <a:buNone/>
              <a:defRPr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r>
              <a:rPr lang="en-US" altLang="zh-TW" dirty="0"/>
              <a:t>LOGO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43967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CDE2-C4F1-4D53-A940-8BB1124B2E0C}" type="datetimeFigureOut">
              <a:rPr lang="zh-TW" altLang="en-US" smtClean="0"/>
              <a:t>2021/2/3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DE9C7-59A8-4D75-8C6C-B1B44D7794A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圖片版面配置區 7">
            <a:extLst>
              <a:ext uri="{FF2B5EF4-FFF2-40B4-BE49-F238E27FC236}">
                <a16:creationId xmlns:a16="http://schemas.microsoft.com/office/drawing/2014/main" id="{28F9EBD5-F99F-404C-B8E6-67C155D6E7FF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236538" y="6176963"/>
            <a:ext cx="2270125" cy="544512"/>
          </a:xfrm>
        </p:spPr>
        <p:txBody>
          <a:bodyPr/>
          <a:lstStyle>
            <a:lvl1pPr>
              <a:buNone/>
              <a:defRPr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r>
              <a:rPr lang="en-US" altLang="zh-TW" dirty="0"/>
              <a:t>LOGO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82745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>
            <a:extLst>
              <a:ext uri="{FF2B5EF4-FFF2-40B4-BE49-F238E27FC236}">
                <a16:creationId xmlns:a16="http://schemas.microsoft.com/office/drawing/2014/main" id="{B0E809A0-CA48-41AD-860E-F225CDFA05C7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0" y="0"/>
            <a:ext cx="1218214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1074" y="365125"/>
            <a:ext cx="994610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1074" y="1825625"/>
            <a:ext cx="99461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1CDE2-C4F1-4D53-A940-8BB1124B2E0C}" type="datetimeFigureOut">
              <a:rPr lang="zh-TW" altLang="en-US" smtClean="0"/>
              <a:pPr/>
              <a:t>2021/2/3</a:t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DE9C7-59A8-4D75-8C6C-B1B44D7794A7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5227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5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kern="1200">
          <a:solidFill>
            <a:srgbClr val="4ECDC4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1" kern="1200">
          <a:solidFill>
            <a:schemeClr val="bg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8">
            <a:extLst>
              <a:ext uri="{FF2B5EF4-FFF2-40B4-BE49-F238E27FC236}">
                <a16:creationId xmlns:a16="http://schemas.microsoft.com/office/drawing/2014/main" id="{EC3E7B84-68A4-449F-B760-C9B2CCE920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副標題 9">
            <a:extLst>
              <a:ext uri="{FF2B5EF4-FFF2-40B4-BE49-F238E27FC236}">
                <a16:creationId xmlns:a16="http://schemas.microsoft.com/office/drawing/2014/main" id="{920A12B8-5BE2-4BE8-B63E-6308CAF827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文字版面配置區 10">
            <a:extLst>
              <a:ext uri="{FF2B5EF4-FFF2-40B4-BE49-F238E27FC236}">
                <a16:creationId xmlns:a16="http://schemas.microsoft.com/office/drawing/2014/main" id="{5C6132B7-191C-4E05-A838-58ACF21A23F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2" name="文字版面配置區 11">
            <a:extLst>
              <a:ext uri="{FF2B5EF4-FFF2-40B4-BE49-F238E27FC236}">
                <a16:creationId xmlns:a16="http://schemas.microsoft.com/office/drawing/2014/main" id="{54AC2372-D26F-4E75-B7F2-C86E3A382DB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3" name="直排文字版面配置區 12">
            <a:extLst>
              <a:ext uri="{FF2B5EF4-FFF2-40B4-BE49-F238E27FC236}">
                <a16:creationId xmlns:a16="http://schemas.microsoft.com/office/drawing/2014/main" id="{493FF31B-4E7E-459B-AC91-D5C6CCBF8FB2}"/>
              </a:ext>
            </a:extLst>
          </p:cNvPr>
          <p:cNvSpPr>
            <a:spLocks noGrp="1"/>
          </p:cNvSpPr>
          <p:nvPr>
            <p:ph type="body" orient="vert" sz="quarter" idx="15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7" name="文字版面配置區 16">
            <a:extLst>
              <a:ext uri="{FF2B5EF4-FFF2-40B4-BE49-F238E27FC236}">
                <a16:creationId xmlns:a16="http://schemas.microsoft.com/office/drawing/2014/main" id="{EA8D7426-2BBB-4573-9D99-018F6F93174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8" name="文字版面配置區 17">
            <a:extLst>
              <a:ext uri="{FF2B5EF4-FFF2-40B4-BE49-F238E27FC236}">
                <a16:creationId xmlns:a16="http://schemas.microsoft.com/office/drawing/2014/main" id="{D8E0A550-8833-4507-B4F9-E64426B4056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9" name="直排文字版面配置區 18">
            <a:extLst>
              <a:ext uri="{FF2B5EF4-FFF2-40B4-BE49-F238E27FC236}">
                <a16:creationId xmlns:a16="http://schemas.microsoft.com/office/drawing/2014/main" id="{D54F73C3-0028-4CE8-B056-E7C9ED1FC84D}"/>
              </a:ext>
            </a:extLst>
          </p:cNvPr>
          <p:cNvSpPr>
            <a:spLocks noGrp="1"/>
          </p:cNvSpPr>
          <p:nvPr>
            <p:ph type="body" orient="vert" sz="quarter" idx="18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0" name="圖片版面配置區 19">
            <a:extLst>
              <a:ext uri="{FF2B5EF4-FFF2-40B4-BE49-F238E27FC236}">
                <a16:creationId xmlns:a16="http://schemas.microsoft.com/office/drawing/2014/main" id="{632D13BE-C44E-4D78-866B-4815B08D6A03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/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AF8EFA40-1D10-4FE9-BE3D-03BA53AAA2A8}"/>
              </a:ext>
            </a:extLst>
          </p:cNvPr>
          <p:cNvSpPr/>
          <p:nvPr/>
        </p:nvSpPr>
        <p:spPr>
          <a:xfrm>
            <a:off x="7799339" y="3733416"/>
            <a:ext cx="45720" cy="172578"/>
          </a:xfrm>
          <a:prstGeom prst="rect">
            <a:avLst/>
          </a:prstGeom>
          <a:solidFill>
            <a:srgbClr val="78A1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5C4C17B3-7B8F-436C-B7D5-E873F940FBEF}"/>
              </a:ext>
            </a:extLst>
          </p:cNvPr>
          <p:cNvSpPr/>
          <p:nvPr/>
        </p:nvSpPr>
        <p:spPr>
          <a:xfrm>
            <a:off x="3865842" y="3733416"/>
            <a:ext cx="45720" cy="172578"/>
          </a:xfrm>
          <a:prstGeom prst="rect">
            <a:avLst/>
          </a:prstGeom>
          <a:solidFill>
            <a:srgbClr val="78A1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7215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>
            <a:extLst>
              <a:ext uri="{FF2B5EF4-FFF2-40B4-BE49-F238E27FC236}">
                <a16:creationId xmlns:a16="http://schemas.microsoft.com/office/drawing/2014/main" id="{0CD4F2E7-B6DC-4765-AF6C-64C4745D4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967DA6A2-FE24-47B7-B9D1-AAD484359B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圖片版面配置區 5">
            <a:extLst>
              <a:ext uri="{FF2B5EF4-FFF2-40B4-BE49-F238E27FC236}">
                <a16:creationId xmlns:a16="http://schemas.microsoft.com/office/drawing/2014/main" id="{52886655-F2A4-4EBD-BDF4-644696AB6C06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/>
      </p:sp>
    </p:spTree>
    <p:extLst>
      <p:ext uri="{BB962C8B-B14F-4D97-AF65-F5344CB8AC3E}">
        <p14:creationId xmlns:p14="http://schemas.microsoft.com/office/powerpoint/2010/main" val="3175003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603D59E-63CB-4C7D-8E40-3B5ACA4B5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8790CFD-4EDF-4E49-A8C4-745C790488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文字版面配置區 6">
            <a:extLst>
              <a:ext uri="{FF2B5EF4-FFF2-40B4-BE49-F238E27FC236}">
                <a16:creationId xmlns:a16="http://schemas.microsoft.com/office/drawing/2014/main" id="{E1D79F33-151F-4740-B1C7-1664399E6B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圖片版面配置區 7">
            <a:extLst>
              <a:ext uri="{FF2B5EF4-FFF2-40B4-BE49-F238E27FC236}">
                <a16:creationId xmlns:a16="http://schemas.microsoft.com/office/drawing/2014/main" id="{DF0B93E3-43CC-41DC-9169-5B7C4BD3B6E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/>
      </p:sp>
    </p:spTree>
    <p:extLst>
      <p:ext uri="{BB962C8B-B14F-4D97-AF65-F5344CB8AC3E}">
        <p14:creationId xmlns:p14="http://schemas.microsoft.com/office/powerpoint/2010/main" val="3147623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圖片版面配置區 9">
            <a:extLst>
              <a:ext uri="{FF2B5EF4-FFF2-40B4-BE49-F238E27FC236}">
                <a16:creationId xmlns:a16="http://schemas.microsoft.com/office/drawing/2014/main" id="{43892447-6DD0-42DA-A004-17807DB9E477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/>
      </p:sp>
      <p:sp>
        <p:nvSpPr>
          <p:cNvPr id="9" name="直排文字版面配置區 8">
            <a:extLst>
              <a:ext uri="{FF2B5EF4-FFF2-40B4-BE49-F238E27FC236}">
                <a16:creationId xmlns:a16="http://schemas.microsoft.com/office/drawing/2014/main" id="{A4454570-8007-4302-B4DA-E5E2B0FA4F95}"/>
              </a:ext>
            </a:extLst>
          </p:cNvPr>
          <p:cNvSpPr>
            <a:spLocks noGrp="1"/>
          </p:cNvSpPr>
          <p:nvPr>
            <p:ph type="body" orient="vert" sz="quarter" idx="15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7" name="標題 6">
            <a:extLst>
              <a:ext uri="{FF2B5EF4-FFF2-40B4-BE49-F238E27FC236}">
                <a16:creationId xmlns:a16="http://schemas.microsoft.com/office/drawing/2014/main" id="{D0DA48C5-BBDF-4F2A-B10F-B653D1C1C0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簡報結束</a:t>
            </a:r>
          </a:p>
        </p:txBody>
      </p:sp>
      <p:sp>
        <p:nvSpPr>
          <p:cNvPr id="8" name="副標題 7">
            <a:extLst>
              <a:ext uri="{FF2B5EF4-FFF2-40B4-BE49-F238E27FC236}">
                <a16:creationId xmlns:a16="http://schemas.microsoft.com/office/drawing/2014/main" id="{96C5AEA8-ADBA-4CBF-B454-07600DADF1A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/>
              <a:t>敬請指教</a:t>
            </a:r>
          </a:p>
        </p:txBody>
      </p:sp>
    </p:spTree>
    <p:extLst>
      <p:ext uri="{BB962C8B-B14F-4D97-AF65-F5344CB8AC3E}">
        <p14:creationId xmlns:p14="http://schemas.microsoft.com/office/powerpoint/2010/main" val="681518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196</TotalTime>
  <Words>4</Words>
  <Application>Microsoft Office PowerPoint</Application>
  <PresentationFormat>寬螢幕</PresentationFormat>
  <Paragraphs>2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8" baseType="lpstr">
      <vt:lpstr>微軟正黑體</vt:lpstr>
      <vt:lpstr>Arial</vt:lpstr>
      <vt:lpstr>Calibri</vt:lpstr>
      <vt:lpstr>Office 佈景主題</vt:lpstr>
      <vt:lpstr>PowerPoint 簡報</vt:lpstr>
      <vt:lpstr>PowerPoint 簡報</vt:lpstr>
      <vt:lpstr>PowerPoint 簡報</vt:lpstr>
      <vt:lpstr>簡報結束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Shirley</dc:creator>
  <cp:lastModifiedBy>Shirley</cp:lastModifiedBy>
  <cp:revision>26</cp:revision>
  <dcterms:created xsi:type="dcterms:W3CDTF">2020-06-05T03:33:58Z</dcterms:created>
  <dcterms:modified xsi:type="dcterms:W3CDTF">2021-02-03T12:11:33Z</dcterms:modified>
</cp:coreProperties>
</file>