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A1BB"/>
    <a:srgbClr val="4ECDC4"/>
    <a:srgbClr val="FFE66D"/>
    <a:srgbClr val="244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>
        <p:scale>
          <a:sx n="75" d="100"/>
          <a:sy n="75" d="100"/>
        </p:scale>
        <p:origin x="75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一張含有 汽球, 風箏, 傘 的圖片&#10;&#10;自動產生的描述">
            <a:extLst>
              <a:ext uri="{FF2B5EF4-FFF2-40B4-BE49-F238E27FC236}">
                <a16:creationId xmlns:a16="http://schemas.microsoft.com/office/drawing/2014/main" id="{046ED58F-A661-4B25-8B26-9D303E086D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" y="0"/>
            <a:ext cx="913977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52668" y="779866"/>
            <a:ext cx="6262682" cy="128466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800"/>
            </a:lvl1pPr>
          </a:lstStyle>
          <a:p>
            <a:r>
              <a:rPr lang="zh-TW" altLang="en-US" dirty="0"/>
              <a:t>按一下以編輯標題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4942" y="2056378"/>
            <a:ext cx="6230408" cy="827881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按一下以編輯子標題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F71CDE2-C4F1-4D53-A940-8BB1124B2E0C}" type="datetimeFigureOut">
              <a:rPr lang="zh-TW" altLang="en-US" smtClean="0"/>
              <a:pPr/>
              <a:t>2021/2/3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D5DE9C7-59A8-4D75-8C6C-B1B44D7794A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文字版面配置區 7">
            <a:extLst>
              <a:ext uri="{FF2B5EF4-FFF2-40B4-BE49-F238E27FC236}">
                <a16:creationId xmlns:a16="http://schemas.microsoft.com/office/drawing/2014/main" id="{33186775-F8ED-4944-AEB3-2656692CB1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26283" y="4180434"/>
            <a:ext cx="2489067" cy="487957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FFE66D"/>
                </a:solidFill>
              </a:defRPr>
            </a:lvl1pPr>
          </a:lstStyle>
          <a:p>
            <a:pPr lvl="0"/>
            <a:r>
              <a:rPr lang="zh-TW" altLang="en-US" dirty="0"/>
              <a:t>姓名</a:t>
            </a:r>
            <a:endParaRPr lang="en-US" altLang="zh-TW" dirty="0"/>
          </a:p>
        </p:txBody>
      </p:sp>
      <p:sp>
        <p:nvSpPr>
          <p:cNvPr id="10" name="文字版面配置區 7">
            <a:extLst>
              <a:ext uri="{FF2B5EF4-FFF2-40B4-BE49-F238E27FC236}">
                <a16:creationId xmlns:a16="http://schemas.microsoft.com/office/drawing/2014/main" id="{200CFB96-D6F1-4057-9E1C-45C320364C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26283" y="4668391"/>
            <a:ext cx="2489067" cy="487957"/>
          </a:xfrm>
        </p:spPr>
        <p:txBody>
          <a:bodyPr>
            <a:normAutofit/>
          </a:bodyPr>
          <a:lstStyle>
            <a:lvl1pPr marL="0" indent="0" algn="r">
              <a:buNone/>
              <a:defRPr sz="1800" b="0">
                <a:solidFill>
                  <a:srgbClr val="FFE66D"/>
                </a:solidFill>
              </a:defRPr>
            </a:lvl1pPr>
          </a:lstStyle>
          <a:p>
            <a:pPr lvl="0"/>
            <a:r>
              <a:rPr lang="zh-TW" altLang="en-US" dirty="0"/>
              <a:t>職位</a:t>
            </a:r>
            <a:endParaRPr lang="en-US" altLang="zh-TW" dirty="0"/>
          </a:p>
        </p:txBody>
      </p:sp>
      <p:sp>
        <p:nvSpPr>
          <p:cNvPr id="11" name="直排文字版面配置區 17">
            <a:extLst>
              <a:ext uri="{FF2B5EF4-FFF2-40B4-BE49-F238E27FC236}">
                <a16:creationId xmlns:a16="http://schemas.microsoft.com/office/drawing/2014/main" id="{2221CD33-765D-4191-92DB-4743C61E7E87}"/>
              </a:ext>
            </a:extLst>
          </p:cNvPr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7500849" y="3849397"/>
            <a:ext cx="1014501" cy="24869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r">
              <a:lnSpc>
                <a:spcPct val="100000"/>
              </a:lnSpc>
              <a:buNone/>
              <a:defRPr lang="zh-TW" altLang="en-US" sz="1200" dirty="0" smtClean="0">
                <a:solidFill>
                  <a:srgbClr val="78A1BB"/>
                </a:solidFill>
              </a:defRPr>
            </a:lvl1pPr>
          </a:lstStyle>
          <a:p>
            <a:pPr lvl="0"/>
            <a:r>
              <a:rPr lang="zh-TW" altLang="en-US" dirty="0"/>
              <a:t>計畫主持人</a:t>
            </a:r>
          </a:p>
        </p:txBody>
      </p:sp>
      <p:sp>
        <p:nvSpPr>
          <p:cNvPr id="13" name="圖片版面配置區 7">
            <a:extLst>
              <a:ext uri="{FF2B5EF4-FFF2-40B4-BE49-F238E27FC236}">
                <a16:creationId xmlns:a16="http://schemas.microsoft.com/office/drawing/2014/main" id="{AFC613B9-E21F-4F37-A85D-02282FC5F15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013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6911E531-FE9C-4842-B4F6-3BC4F76D493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157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圖片版面配置區 7">
            <a:extLst>
              <a:ext uri="{FF2B5EF4-FFF2-40B4-BE49-F238E27FC236}">
                <a16:creationId xmlns:a16="http://schemas.microsoft.com/office/drawing/2014/main" id="{A082E903-579C-49F1-890B-7D6E076D910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1435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圖片版面配置區 7">
            <a:extLst>
              <a:ext uri="{FF2B5EF4-FFF2-40B4-BE49-F238E27FC236}">
                <a16:creationId xmlns:a16="http://schemas.microsoft.com/office/drawing/2014/main" id="{FE2EC6FF-E374-408D-A104-19E09DD9EFA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531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_結尾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一張含有 汽球, 風箏, 傘 的圖片&#10;&#10;自動產生的描述">
            <a:extLst>
              <a:ext uri="{FF2B5EF4-FFF2-40B4-BE49-F238E27FC236}">
                <a16:creationId xmlns:a16="http://schemas.microsoft.com/office/drawing/2014/main" id="{046ED58F-A661-4B25-8B26-9D303E086D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" y="0"/>
            <a:ext cx="913977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09126" y="1573257"/>
            <a:ext cx="6083974" cy="1008000"/>
          </a:xfrm>
        </p:spPr>
        <p:txBody>
          <a:bodyPr anchor="b">
            <a:normAutofit/>
          </a:bodyPr>
          <a:lstStyle>
            <a:lvl1pPr algn="r">
              <a:lnSpc>
                <a:spcPct val="100000"/>
              </a:lnSpc>
              <a:defRPr sz="6000"/>
            </a:lvl1pPr>
          </a:lstStyle>
          <a:p>
            <a:r>
              <a:rPr lang="zh-TW" altLang="en-US" dirty="0"/>
              <a:t>按一下編輯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41400" y="2547518"/>
            <a:ext cx="6052621" cy="1008000"/>
          </a:xfrm>
        </p:spPr>
        <p:txBody>
          <a:bodyPr anchor="t">
            <a:normAutofit/>
          </a:bodyPr>
          <a:lstStyle>
            <a:lvl1pPr marL="0" indent="0" algn="r">
              <a:lnSpc>
                <a:spcPct val="100000"/>
              </a:lnSpc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按一下編輯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F71CDE2-C4F1-4D53-A940-8BB1124B2E0C}" type="datetimeFigureOut">
              <a:rPr lang="zh-TW" altLang="en-US" smtClean="0"/>
              <a:pPr/>
              <a:t>2021/2/3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D5DE9C7-59A8-4D75-8C6C-B1B44D7794A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直排文字版面配置區 17">
            <a:extLst>
              <a:ext uri="{FF2B5EF4-FFF2-40B4-BE49-F238E27FC236}">
                <a16:creationId xmlns:a16="http://schemas.microsoft.com/office/drawing/2014/main" id="{2221CD33-765D-4191-92DB-4743C61E7E87}"/>
              </a:ext>
            </a:extLst>
          </p:cNvPr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3677558" y="3907859"/>
            <a:ext cx="4657444" cy="853233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l">
              <a:lnSpc>
                <a:spcPct val="114000"/>
              </a:lnSpc>
              <a:buNone/>
              <a:defRPr lang="zh-TW" altLang="en-US" sz="1600" b="0" dirty="0" smtClean="0">
                <a:solidFill>
                  <a:srgbClr val="78A1BB"/>
                </a:solidFill>
              </a:defRPr>
            </a:lvl1pPr>
          </a:lstStyle>
          <a:p>
            <a:pPr lvl="0"/>
            <a:r>
              <a:rPr lang="en-US" altLang="zh-TW" dirty="0"/>
              <a:t>(</a:t>
            </a:r>
            <a:r>
              <a:rPr lang="zh-TW" altLang="en-US" dirty="0"/>
              <a:t>按一下編輯公司特色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豐富專案經驗 </a:t>
            </a:r>
            <a:r>
              <a:rPr lang="en-US" altLang="zh-TW" dirty="0"/>
              <a:t>/ </a:t>
            </a:r>
            <a:r>
              <a:rPr lang="zh-TW" altLang="en-US" dirty="0"/>
              <a:t>售後服務保證</a:t>
            </a:r>
            <a:br>
              <a:rPr lang="en-US" altLang="zh-TW" dirty="0"/>
            </a:br>
            <a:r>
              <a:rPr lang="zh-TW" altLang="en-US" dirty="0"/>
              <a:t>多領域專業人才 </a:t>
            </a:r>
            <a:r>
              <a:rPr lang="en-US" altLang="zh-TW" dirty="0"/>
              <a:t>/ </a:t>
            </a:r>
            <a:r>
              <a:rPr lang="zh-TW" altLang="en-US" dirty="0"/>
              <a:t>永續經營合作思維 </a:t>
            </a:r>
            <a:r>
              <a:rPr lang="en-US" altLang="zh-TW" dirty="0"/>
              <a:t>/ </a:t>
            </a:r>
            <a:r>
              <a:rPr lang="zh-TW" altLang="en-US" dirty="0"/>
              <a:t>高服務品質</a:t>
            </a:r>
          </a:p>
        </p:txBody>
      </p:sp>
      <p:sp>
        <p:nvSpPr>
          <p:cNvPr id="13" name="圖片版面配置區 7">
            <a:extLst>
              <a:ext uri="{FF2B5EF4-FFF2-40B4-BE49-F238E27FC236}">
                <a16:creationId xmlns:a16="http://schemas.microsoft.com/office/drawing/2014/main" id="{AFC613B9-E21F-4F37-A85D-02282FC5F15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48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2538"/>
            <a:ext cx="7886700" cy="1009652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8907"/>
            <a:ext cx="7886700" cy="435133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BA6E034C-9F82-4572-BC1C-9E10D5FB9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052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4669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392" y="312642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4ECDC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圖片版面配置區 7">
            <a:extLst>
              <a:ext uri="{FF2B5EF4-FFF2-40B4-BE49-F238E27FC236}">
                <a16:creationId xmlns:a16="http://schemas.microsoft.com/office/drawing/2014/main" id="{C45F7A29-1B51-4F44-A7DE-0CA1040CA56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002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740B15F5-6AC7-4E02-A372-7F487EAC7B9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712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圖片版面配置區 7">
            <a:extLst>
              <a:ext uri="{FF2B5EF4-FFF2-40B4-BE49-F238E27FC236}">
                <a16:creationId xmlns:a16="http://schemas.microsoft.com/office/drawing/2014/main" id="{46C787BD-CBD8-4022-AB32-C0DBD26ECA8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351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7">
            <a:extLst>
              <a:ext uri="{FF2B5EF4-FFF2-40B4-BE49-F238E27FC236}">
                <a16:creationId xmlns:a16="http://schemas.microsoft.com/office/drawing/2014/main" id="{DB3F8CF8-7522-4C69-A0E6-1875A083CF0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535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圖片版面配置區 7">
            <a:extLst>
              <a:ext uri="{FF2B5EF4-FFF2-40B4-BE49-F238E27FC236}">
                <a16:creationId xmlns:a16="http://schemas.microsoft.com/office/drawing/2014/main" id="{2A66B76F-B36E-441A-9E59-0AFB8793E73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247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CDE2-C4F1-4D53-A940-8BB1124B2E0C}" type="datetimeFigureOut">
              <a:rPr lang="zh-TW" altLang="en-US" smtClean="0"/>
              <a:t>2021/2/3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E9C7-59A8-4D75-8C6C-B1B44D7794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1EC2FD44-E97B-4537-ACCC-7BD7BBBEF60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6538" y="6176963"/>
            <a:ext cx="2270125" cy="544512"/>
          </a:xfrm>
        </p:spPr>
        <p:txBody>
          <a:bodyPr/>
          <a:lstStyle>
            <a:lvl1pPr>
              <a:buNone/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en-US" altLang="zh-TW" dirty="0"/>
              <a:t>LOGO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68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7144BF6-7967-4313-ADFE-A9D79B5F209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" y="0"/>
            <a:ext cx="913977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1009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FF71CDE2-C4F1-4D53-A940-8BB1124B2E0C}" type="datetimeFigureOut">
              <a:rPr lang="zh-TW" altLang="en-US" smtClean="0"/>
              <a:pPr/>
              <a:t>2021/2/3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D5DE9C7-59A8-4D75-8C6C-B1B44D7794A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614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4ECDC4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99D7E9D2-3A1A-4A42-9450-ADFAE535D8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副標題 3">
            <a:extLst>
              <a:ext uri="{FF2B5EF4-FFF2-40B4-BE49-F238E27FC236}">
                <a16:creationId xmlns:a16="http://schemas.microsoft.com/office/drawing/2014/main" id="{3EA46849-C3B8-4D22-8387-3BDC3DA74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C62076A-DF18-4CC4-BB41-52784181BE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AF2DE420-7E81-47FC-9A04-5015D5F8D7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排文字版面配置區 6">
            <a:extLst>
              <a:ext uri="{FF2B5EF4-FFF2-40B4-BE49-F238E27FC236}">
                <a16:creationId xmlns:a16="http://schemas.microsoft.com/office/drawing/2014/main" id="{27FF304F-DC5B-4B2A-BCAE-4A8945427D48}"/>
              </a:ext>
            </a:extLst>
          </p:cNvPr>
          <p:cNvSpPr>
            <a:spLocks noGrp="1"/>
          </p:cNvSpPr>
          <p:nvPr>
            <p:ph type="body" orient="vert" sz="quarter" idx="15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40F037D7-54B8-407A-8F28-43888601BBF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F8EFA40-1D10-4FE9-BE3D-03BA53AAA2A8}"/>
              </a:ext>
            </a:extLst>
          </p:cNvPr>
          <p:cNvSpPr/>
          <p:nvPr/>
        </p:nvSpPr>
        <p:spPr>
          <a:xfrm>
            <a:off x="7563802" y="3887453"/>
            <a:ext cx="45720" cy="172578"/>
          </a:xfrm>
          <a:prstGeom prst="rect">
            <a:avLst/>
          </a:prstGeom>
          <a:solidFill>
            <a:srgbClr val="78A1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21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6D3515BC-0A05-4A8D-937A-588BE40FD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FD7BC54-1A85-461C-AA4C-246457EDF6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圖片版面配置區 5">
            <a:extLst>
              <a:ext uri="{FF2B5EF4-FFF2-40B4-BE49-F238E27FC236}">
                <a16:creationId xmlns:a16="http://schemas.microsoft.com/office/drawing/2014/main" id="{A5B15DC7-CB8C-4E5F-927F-82BF2FB90DE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17500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94C9C80A-1874-4F2B-AE00-804D4EC2B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8DB134C-BC25-46B9-ACB8-683AA71CB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圖片版面配置區 5">
            <a:extLst>
              <a:ext uri="{FF2B5EF4-FFF2-40B4-BE49-F238E27FC236}">
                <a16:creationId xmlns:a16="http://schemas.microsoft.com/office/drawing/2014/main" id="{B427B9D7-90F8-4D20-98A0-E2C7E91624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4762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18AC9937-B1E6-4B0E-97E9-E1C379EF15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簡報結束</a:t>
            </a:r>
          </a:p>
        </p:txBody>
      </p:sp>
      <p:sp>
        <p:nvSpPr>
          <p:cNvPr id="8" name="副標題 7">
            <a:extLst>
              <a:ext uri="{FF2B5EF4-FFF2-40B4-BE49-F238E27FC236}">
                <a16:creationId xmlns:a16="http://schemas.microsoft.com/office/drawing/2014/main" id="{681030FE-21B4-4AFF-9DF4-F8F9A0BDA1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敬請指教</a:t>
            </a:r>
          </a:p>
        </p:txBody>
      </p:sp>
      <p:sp>
        <p:nvSpPr>
          <p:cNvPr id="13" name="直排文字版面配置區 12">
            <a:extLst>
              <a:ext uri="{FF2B5EF4-FFF2-40B4-BE49-F238E27FC236}">
                <a16:creationId xmlns:a16="http://schemas.microsoft.com/office/drawing/2014/main" id="{6BA2203F-EDDD-45A1-A1E2-CE947BCB211E}"/>
              </a:ext>
            </a:extLst>
          </p:cNvPr>
          <p:cNvSpPr>
            <a:spLocks noGrp="1"/>
          </p:cNvSpPr>
          <p:nvPr>
            <p:ph type="body" orient="vert" sz="quarter" idx="15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4" name="圖片版面配置區 13">
            <a:extLst>
              <a:ext uri="{FF2B5EF4-FFF2-40B4-BE49-F238E27FC236}">
                <a16:creationId xmlns:a16="http://schemas.microsoft.com/office/drawing/2014/main" id="{10D64A73-CB74-4BA4-9D28-BD53E3E8D4E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68151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4</Words>
  <Application>Microsoft Office PowerPoint</Application>
  <PresentationFormat>如螢幕大小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簡報結束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Shirley</dc:creator>
  <cp:lastModifiedBy>Shirley</cp:lastModifiedBy>
  <cp:revision>26</cp:revision>
  <dcterms:created xsi:type="dcterms:W3CDTF">2020-06-05T03:33:58Z</dcterms:created>
  <dcterms:modified xsi:type="dcterms:W3CDTF">2021-02-03T11:35:17Z</dcterms:modified>
</cp:coreProperties>
</file>