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BC9"/>
    <a:srgbClr val="76BFCC"/>
    <a:srgbClr val="4BA8B3"/>
    <a:srgbClr val="244170"/>
    <a:srgbClr val="58AFB8"/>
    <a:srgbClr val="BADEE4"/>
    <a:srgbClr val="85C4CB"/>
    <a:srgbClr val="8AA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3607C53-4E3E-4EBA-8707-0D5083616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27381" y="973139"/>
            <a:ext cx="10363200" cy="1470025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rgbClr val="2441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527381" y="2263675"/>
            <a:ext cx="8534400" cy="960438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508BC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F6EA4BD9-D333-48A6-BF3B-8F7F53CED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4973" y="3379790"/>
            <a:ext cx="5244075" cy="487957"/>
          </a:xfrm>
        </p:spPr>
        <p:txBody>
          <a:bodyPr/>
          <a:lstStyle>
            <a:lvl1pPr>
              <a:defRPr sz="2400">
                <a:solidFill>
                  <a:srgbClr val="4BA8B3"/>
                </a:solidFill>
              </a:defRPr>
            </a:lvl1pPr>
          </a:lstStyle>
          <a:p>
            <a:pPr lvl="0"/>
            <a:r>
              <a:rPr lang="zh-TW" altLang="en-US" dirty="0"/>
              <a:t>姓名</a:t>
            </a:r>
            <a:endParaRPr lang="en-US" altLang="zh-TW" dirty="0"/>
          </a:p>
        </p:txBody>
      </p:sp>
      <p:sp>
        <p:nvSpPr>
          <p:cNvPr id="10" name="文字版面配置區 7">
            <a:extLst>
              <a:ext uri="{FF2B5EF4-FFF2-40B4-BE49-F238E27FC236}">
                <a16:creationId xmlns:a16="http://schemas.microsoft.com/office/drawing/2014/main" id="{61388180-3993-4A3D-841E-EF783CABE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4973" y="3867747"/>
            <a:ext cx="5244075" cy="487957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4BA8B3"/>
                </a:solidFill>
              </a:defRPr>
            </a:lvl1pPr>
          </a:lstStyle>
          <a:p>
            <a:pPr lvl="0"/>
            <a:r>
              <a:rPr lang="zh-TW" altLang="en-US" dirty="0"/>
              <a:t>職位</a:t>
            </a:r>
            <a:endParaRPr lang="en-US" altLang="zh-TW" dirty="0"/>
          </a:p>
        </p:txBody>
      </p:sp>
      <p:sp>
        <p:nvSpPr>
          <p:cNvPr id="18" name="直排文字版面配置區 17">
            <a:extLst>
              <a:ext uri="{FF2B5EF4-FFF2-40B4-BE49-F238E27FC236}">
                <a16:creationId xmlns:a16="http://schemas.microsoft.com/office/drawing/2014/main" id="{93471F68-7C4B-4958-94E7-CE695FAC1CA7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589484" y="3379790"/>
            <a:ext cx="369573" cy="106402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zh-TW" altLang="en-US" sz="1200" dirty="0" smtClean="0">
                <a:solidFill>
                  <a:srgbClr val="4BA8B3"/>
                </a:solidFill>
              </a:defRPr>
            </a:lvl1pPr>
          </a:lstStyle>
          <a:p>
            <a:pPr lvl="0"/>
            <a:r>
              <a:rPr lang="zh-TW" altLang="en-US" dirty="0"/>
              <a:t>計畫主持人</a:t>
            </a:r>
          </a:p>
        </p:txBody>
      </p:sp>
    </p:spTree>
    <p:extLst>
      <p:ext uri="{BB962C8B-B14F-4D97-AF65-F5344CB8AC3E}">
        <p14:creationId xmlns:p14="http://schemas.microsoft.com/office/powerpoint/2010/main" val="244251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1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18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591270"/>
            <a:ext cx="10972800" cy="1143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zh-TW" altLang="en-US" sz="4000" b="1">
                <a:solidFill>
                  <a:srgbClr val="2441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 algn="l"/>
            <a:r>
              <a:rPr lang="zh-TW" altLang="en-US" dirty="0"/>
              <a:t>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72008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508BC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D4A5DBAC-9197-4CCC-9878-DE88D1E811C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" y="2233933"/>
            <a:ext cx="10972800" cy="448754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508BC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lnSpc>
                <a:spcPts val="3400"/>
              </a:lnSpc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371600" indent="-457200">
              <a:buFont typeface="+mj-lt"/>
              <a:buAutoNum type="arabicPeriod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第一層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42BF87E-DC57-4F98-8DA9-1205C559A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6381329"/>
            <a:ext cx="4993217" cy="503237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zh-TW" altLang="en-US" dirty="0"/>
              <a:t>參考網址</a:t>
            </a:r>
          </a:p>
        </p:txBody>
      </p:sp>
    </p:spTree>
    <p:extLst>
      <p:ext uri="{BB962C8B-B14F-4D97-AF65-F5344CB8AC3E}">
        <p14:creationId xmlns:p14="http://schemas.microsoft.com/office/powerpoint/2010/main" val="9735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77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9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0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11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7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90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76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CBB255F-84D0-4269-8AD9-CF0D4F0E595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4417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1" kern="1200">
          <a:solidFill>
            <a:srgbClr val="508BC9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000" b="1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31F1E2-FEDF-4B7C-8D56-7BFB46AA4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4741987-348B-4EF6-A33C-CA4D5DE3D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9ACE523-B0F0-4293-A3E1-84581D625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DA494C-1DF5-4411-8C16-F5FBB56D9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40737339-63BC-493A-9064-6F0C2D359432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A74BAC-3FA3-47E7-BE3C-7B44C9643B5A}"/>
              </a:ext>
            </a:extLst>
          </p:cNvPr>
          <p:cNvSpPr/>
          <p:nvPr/>
        </p:nvSpPr>
        <p:spPr>
          <a:xfrm>
            <a:off x="944657" y="3417747"/>
            <a:ext cx="28800" cy="900000"/>
          </a:xfrm>
          <a:prstGeom prst="rect">
            <a:avLst/>
          </a:prstGeom>
          <a:solidFill>
            <a:srgbClr val="4B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29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833871-493B-4490-AD7D-638224BF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5AB1AA-3D3F-45D3-BF46-0F44206FE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02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4A95B2-3371-4C05-8A38-0EB7D0D6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A7084E-F5F6-4DF0-B131-3D30B3DDC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52A9A9-2BE4-4E6B-9EF5-71F562130C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5EC7B20-3FC3-4691-A4DC-99FB01542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36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074A487-DA64-4FFF-AA54-406464BA6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8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OdOO</dc:title>
  <dc:creator>anita</dc:creator>
  <cp:lastModifiedBy>Shirley</cp:lastModifiedBy>
  <cp:revision>63</cp:revision>
  <dcterms:created xsi:type="dcterms:W3CDTF">2020-06-04T01:49:32Z</dcterms:created>
  <dcterms:modified xsi:type="dcterms:W3CDTF">2021-02-26T14:16:44Z</dcterms:modified>
</cp:coreProperties>
</file>