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8B3"/>
    <a:srgbClr val="508BC9"/>
    <a:srgbClr val="76BFCC"/>
    <a:srgbClr val="244170"/>
    <a:srgbClr val="58AFB8"/>
    <a:srgbClr val="BADEE4"/>
    <a:srgbClr val="85C4CB"/>
    <a:srgbClr val="8AA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9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689967E8-8CE0-4BA2-9DC7-315A3A197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395536" y="973138"/>
            <a:ext cx="7772400" cy="1470025"/>
          </a:xfrm>
        </p:spPr>
        <p:txBody>
          <a:bodyPr>
            <a:noAutofit/>
          </a:bodyPr>
          <a:lstStyle>
            <a:lvl1pPr algn="l">
              <a:defRPr sz="6000" b="1">
                <a:solidFill>
                  <a:srgbClr val="24417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395536" y="2263675"/>
            <a:ext cx="6400800" cy="960438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rgbClr val="508BC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A8CB-E150-4F87-B63A-D6127E05FC23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5EAC-8850-4C10-A9AE-79E6506EAC6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F6EA4BD9-D333-48A6-BF3B-8F7F53CED4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9592" y="3379789"/>
            <a:ext cx="3933056" cy="487957"/>
          </a:xfrm>
        </p:spPr>
        <p:txBody>
          <a:bodyPr/>
          <a:lstStyle>
            <a:lvl1pPr>
              <a:defRPr sz="2400">
                <a:solidFill>
                  <a:srgbClr val="4BA8B3"/>
                </a:solidFill>
              </a:defRPr>
            </a:lvl1pPr>
          </a:lstStyle>
          <a:p>
            <a:pPr lvl="0"/>
            <a:r>
              <a:rPr lang="zh-TW" altLang="en-US" dirty="0"/>
              <a:t>姓名</a:t>
            </a:r>
            <a:endParaRPr lang="en-US" altLang="zh-TW" dirty="0"/>
          </a:p>
        </p:txBody>
      </p:sp>
      <p:sp>
        <p:nvSpPr>
          <p:cNvPr id="10" name="文字版面配置區 7">
            <a:extLst>
              <a:ext uri="{FF2B5EF4-FFF2-40B4-BE49-F238E27FC236}">
                <a16:creationId xmlns:a16="http://schemas.microsoft.com/office/drawing/2014/main" id="{61388180-3993-4A3D-841E-EF783CABEC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9592" y="3867746"/>
            <a:ext cx="3933056" cy="487957"/>
          </a:xfrm>
        </p:spPr>
        <p:txBody>
          <a:bodyPr>
            <a:normAutofit/>
          </a:bodyPr>
          <a:lstStyle>
            <a:lvl1pPr>
              <a:defRPr sz="1800" b="0">
                <a:solidFill>
                  <a:srgbClr val="4BA8B3"/>
                </a:solidFill>
              </a:defRPr>
            </a:lvl1pPr>
          </a:lstStyle>
          <a:p>
            <a:pPr lvl="0"/>
            <a:r>
              <a:rPr lang="zh-TW" altLang="en-US" dirty="0"/>
              <a:t>職位</a:t>
            </a:r>
            <a:endParaRPr lang="en-US" altLang="zh-TW" dirty="0"/>
          </a:p>
        </p:txBody>
      </p:sp>
      <p:sp>
        <p:nvSpPr>
          <p:cNvPr id="18" name="直排文字版面配置區 17">
            <a:extLst>
              <a:ext uri="{FF2B5EF4-FFF2-40B4-BE49-F238E27FC236}">
                <a16:creationId xmlns:a16="http://schemas.microsoft.com/office/drawing/2014/main" id="{93471F68-7C4B-4958-94E7-CE695FAC1CA7}"/>
              </a:ext>
            </a:extLst>
          </p:cNvPr>
          <p:cNvSpPr>
            <a:spLocks noGrp="1"/>
          </p:cNvSpPr>
          <p:nvPr>
            <p:ph type="body" orient="vert" sz="quarter" idx="15" hasCustomPrompt="1"/>
          </p:nvPr>
        </p:nvSpPr>
        <p:spPr>
          <a:xfrm>
            <a:off x="514400" y="3379789"/>
            <a:ext cx="385192" cy="106402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zh-TW" altLang="en-US" sz="1200" dirty="0" smtClean="0">
                <a:solidFill>
                  <a:srgbClr val="4BA8B3"/>
                </a:solidFill>
              </a:defRPr>
            </a:lvl1pPr>
          </a:lstStyle>
          <a:p>
            <a:pPr lvl="0"/>
            <a:r>
              <a:rPr lang="zh-TW" altLang="en-US" dirty="0"/>
              <a:t>計畫主持人</a:t>
            </a:r>
          </a:p>
        </p:txBody>
      </p:sp>
    </p:spTree>
    <p:extLst>
      <p:ext uri="{BB962C8B-B14F-4D97-AF65-F5344CB8AC3E}">
        <p14:creationId xmlns:p14="http://schemas.microsoft.com/office/powerpoint/2010/main" val="2442519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A8CB-E150-4F87-B63A-D6127E05FC23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5EAC-8850-4C10-A9AE-79E6506EAC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81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A8CB-E150-4F87-B63A-D6127E05FC23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5EAC-8850-4C10-A9AE-79E6506EAC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718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57200" y="59127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zh-TW" altLang="en-US" sz="4000" b="1">
                <a:solidFill>
                  <a:srgbClr val="24417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 algn="l"/>
            <a:r>
              <a:rPr lang="zh-TW" altLang="en-US" dirty="0"/>
              <a:t>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72008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508BC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371600" indent="-457200">
              <a:buFont typeface="+mj-lt"/>
              <a:buAutoNum type="arabicPeriod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A8CB-E150-4F87-B63A-D6127E05FC23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5EAC-8850-4C10-A9AE-79E6506EAC6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D4A5DBAC-9197-4CCC-9878-DE88D1E811C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7200" y="2233932"/>
            <a:ext cx="8229600" cy="4487543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508BC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lnSpc>
                <a:spcPts val="3400"/>
              </a:lnSpc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371600" indent="-457200">
              <a:buFont typeface="+mj-lt"/>
              <a:buAutoNum type="arabicPeriod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第一層</a:t>
            </a:r>
            <a:endParaRPr lang="en-US" altLang="zh-TW" dirty="0"/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3" name="文字版面配置區 12">
            <a:extLst>
              <a:ext uri="{FF2B5EF4-FFF2-40B4-BE49-F238E27FC236}">
                <a16:creationId xmlns:a16="http://schemas.microsoft.com/office/drawing/2014/main" id="{142BF87E-DC57-4F98-8DA9-1205C559A7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381328"/>
            <a:ext cx="3744913" cy="503237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zh-TW" altLang="en-US" dirty="0"/>
              <a:t>參考網址</a:t>
            </a:r>
          </a:p>
        </p:txBody>
      </p:sp>
    </p:spTree>
    <p:extLst>
      <p:ext uri="{BB962C8B-B14F-4D97-AF65-F5344CB8AC3E}">
        <p14:creationId xmlns:p14="http://schemas.microsoft.com/office/powerpoint/2010/main" val="973528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A8CB-E150-4F87-B63A-D6127E05FC23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5EAC-8850-4C10-A9AE-79E6506EAC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8771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A8CB-E150-4F87-B63A-D6127E05FC23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5EAC-8850-4C10-A9AE-79E6506EAC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4692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A8CB-E150-4F87-B63A-D6127E05FC23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5EAC-8850-4C10-A9AE-79E6506EAC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502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A8CB-E150-4F87-B63A-D6127E05FC23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5EAC-8850-4C10-A9AE-79E6506EAC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3113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A8CB-E150-4F87-B63A-D6127E05FC23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5EAC-8850-4C10-A9AE-79E6506EAC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172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A8CB-E150-4F87-B63A-D6127E05FC23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5EAC-8850-4C10-A9AE-79E6506EAC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5906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A8CB-E150-4F87-B63A-D6127E05FC23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5EAC-8850-4C10-A9AE-79E6506EAC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5766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71A61594-1D0A-45A3-A029-8FD6FBB01BE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BA8CB-E150-4F87-B63A-D6127E05FC23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85EAC-8850-4C10-A9AE-79E6506EAC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243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24417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b="1" kern="1200">
          <a:solidFill>
            <a:srgbClr val="508BC9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371600" indent="-457200" algn="l" defTabSz="914400" rtl="0" eaLnBrk="1" latinLnBrk="0" hangingPunct="1">
        <a:spcBef>
          <a:spcPct val="20000"/>
        </a:spcBef>
        <a:buFont typeface="+mj-lt"/>
        <a:buAutoNum type="arabicPeriod"/>
        <a:defRPr sz="2000" b="1" kern="1200">
          <a:solidFill>
            <a:schemeClr val="tx1">
              <a:lumMod val="65000"/>
              <a:lumOff val="3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31F1E2-FEDF-4B7C-8D56-7BFB46AA44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4741987-348B-4EF6-A33C-CA4D5DE3D7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9ACE523-B0F0-4293-A3E1-84581D625D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2DA494C-1DF5-4411-8C16-F5FBB56D9F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直排文字版面配置區 5">
            <a:extLst>
              <a:ext uri="{FF2B5EF4-FFF2-40B4-BE49-F238E27FC236}">
                <a16:creationId xmlns:a16="http://schemas.microsoft.com/office/drawing/2014/main" id="{40737339-63BC-493A-9064-6F0C2D359432}"/>
              </a:ext>
            </a:extLst>
          </p:cNvPr>
          <p:cNvSpPr>
            <a:spLocks noGrp="1"/>
          </p:cNvSpPr>
          <p:nvPr>
            <p:ph type="body" orient="vert" sz="quarter" idx="15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36D3A98-80BB-4630-8E8F-22E23383CE1B}"/>
              </a:ext>
            </a:extLst>
          </p:cNvPr>
          <p:cNvSpPr/>
          <p:nvPr/>
        </p:nvSpPr>
        <p:spPr>
          <a:xfrm>
            <a:off x="870792" y="3429000"/>
            <a:ext cx="28800" cy="900000"/>
          </a:xfrm>
          <a:prstGeom prst="rect">
            <a:avLst/>
          </a:prstGeom>
          <a:solidFill>
            <a:srgbClr val="4BA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5296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833871-493B-4490-AD7D-638224BF7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E5AB1AA-3D3F-45D3-BF46-0F44206FE1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8020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4A95B2-3371-4C05-8A38-0EB7D0D6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7A7084E-F5F6-4DF0-B131-3D30B3DDC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052A9A9-2BE4-4E6B-9EF5-71F562130C8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5EC7B20-3FC3-4691-A4DC-99FB015422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3365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679AFBE7-08DE-4BD8-9646-47F3E7FF0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89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0</Words>
  <Application>Microsoft Office PowerPoint</Application>
  <PresentationFormat>如螢幕大小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微軟正黑體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>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OdOO</dc:title>
  <dc:creator>anita</dc:creator>
  <cp:lastModifiedBy>Shirley</cp:lastModifiedBy>
  <cp:revision>60</cp:revision>
  <dcterms:created xsi:type="dcterms:W3CDTF">2020-06-04T01:49:32Z</dcterms:created>
  <dcterms:modified xsi:type="dcterms:W3CDTF">2021-02-26T14:15:01Z</dcterms:modified>
</cp:coreProperties>
</file>