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1"/>
  </p:sldMasterIdLst>
  <p:notesMasterIdLst>
    <p:notesMasterId r:id="rId8"/>
  </p:notesMasterIdLst>
  <p:handoutMasterIdLst>
    <p:handoutMasterId r:id="rId9"/>
  </p:handoutMasterIdLst>
  <p:sldIdLst>
    <p:sldId id="346" r:id="rId2"/>
    <p:sldId id="481" r:id="rId3"/>
    <p:sldId id="613" r:id="rId4"/>
    <p:sldId id="575" r:id="rId5"/>
    <p:sldId id="614" r:id="rId6"/>
    <p:sldId id="363" r:id="rId7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C29F55E6-A3FC-4B58-A670-EE0E949C4465}">
          <p14:sldIdLst>
            <p14:sldId id="346"/>
            <p14:sldId id="481"/>
            <p14:sldId id="613"/>
            <p14:sldId id="575"/>
            <p14:sldId id="614"/>
            <p14:sldId id="3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  <a:srgbClr val="333F50"/>
    <a:srgbClr val="F26D64"/>
    <a:srgbClr val="CFD5EA"/>
    <a:srgbClr val="759FCC"/>
    <a:srgbClr val="55AB55"/>
    <a:srgbClr val="F7921C"/>
    <a:srgbClr val="F8F9FA"/>
    <a:srgbClr val="D1D7E1"/>
    <a:srgbClr val="82B0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86557" autoAdjust="0"/>
  </p:normalViewPr>
  <p:slideViewPr>
    <p:cSldViewPr>
      <p:cViewPr varScale="1">
        <p:scale>
          <a:sx n="65" d="100"/>
          <a:sy n="65" d="100"/>
        </p:scale>
        <p:origin x="132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10844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04F74-91E0-4E68-B59A-0CD6FB41087B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A9457-07C0-4504-BBF2-1E2B01FC25A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8286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4694B8E-8D01-4656-B604-DFC1EAA2371B}" type="datetimeFigureOut">
              <a:rPr lang="zh-TW" altLang="en-US"/>
              <a:pPr>
                <a:defRPr/>
              </a:pPr>
              <a:t>2021/2/26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ADFC6CF-610A-4FA8-8426-ABCC4C7DCB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1678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FC6CF-610A-4FA8-8426-ABCC4C7DCBCB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5507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巨鷗的團隊能量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86BD1-9C84-481E-8D6B-0615B391030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3287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B86BD1-9C84-481E-8D6B-0615B391030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1930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巨鷗承接中央及地方政府相關計畫網站建置列舉如表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DFC6CF-610A-4FA8-8426-ABCC4C7DCBCB}" type="slidenum">
              <a:rPr lang="zh-TW" altLang="en-US" smtClean="0"/>
              <a:pPr>
                <a:defRPr/>
              </a:pPr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84111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FD66A9-AE81-42BF-A8F2-01F204E407D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4466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A4B471-2892-401D-95A3-811A1B0ACB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C42907B-52F2-4BEE-BB1E-BBBC03894A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CFBFC88-4F1D-4925-8545-42A0DC44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4005FC-A2B4-48C8-9977-2F1F6172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D6B99A-E9F2-48BA-9D74-E50BC6DF5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E5C7E9-2CA3-431E-8C80-25353D689046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95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9AA2081-021B-4BAB-A781-B9110433E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93168E6-7097-43BE-BBCC-2806F6F1D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942593-AD13-4025-BCD1-8C80C6913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1BE5D0C-6EB0-4D55-8DA7-0CADE6CD3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1C7FC3-2C7D-4529-BB28-34C59BEE6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E2354F-A306-44CA-961A-76BD870F181C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244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C0E9E7E-CB5B-4B46-A587-04F85E850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7D9A96-66CC-4AE3-8E9B-44CC0B2B4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E56F1B-102D-4CDA-9658-2FD511EFB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BF7134-BA7B-4932-964E-D12A3CE3A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97876C-4C3C-4103-AF1E-FAC7533B1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8C5BE-FFFE-4BAF-95A1-28BCF4ED9E42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668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288C54-1023-40C8-9F96-DC402D88C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B730C0F-78C3-4A59-ACAB-138E65C40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155267-AE92-408C-A9E9-94BC1E11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0081-02E2-422F-B388-DB43BD1454C5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EF39D7F-2BB5-45EB-9226-DD0CD6226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277D54-6A38-4EEA-9686-6B1D9D094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1D98E-06BF-4A3C-A879-623D7356C804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4075596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0C72C9-0087-4FEE-8D4F-EE5F0E647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70F1EF0-F971-4C7A-A13F-B5E2E7C8FB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ED0651C-A45A-4E69-A76A-4B498C240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0081-02E2-422F-B388-DB43BD1454C5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512FBD-887C-48A5-B68D-A67A4AD3D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4A8B199-D14D-482C-AF03-60F97BDC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1D98E-06BF-4A3C-A879-623D7356C804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811859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10B50C-DC89-4041-9010-38267532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708A10-0B33-41D7-B572-1D240BCFFD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F8ED74B-9847-49EE-B9ED-2097C9BDC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5F0DFFD-A49C-4623-8DDE-52344E946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0081-02E2-422F-B388-DB43BD1454C5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AA2E29A-4A43-43EE-A8BC-0FFF110D2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3D7ED72-086A-4D42-8A59-3D2021103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1D98E-06BF-4A3C-A879-623D7356C804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8773978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A34E3B3-9B4E-4646-B6F6-730C2952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D5C60B5-802D-4C87-A0EE-6E85D882C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9F391B2-2EA3-493D-A709-CDB285FDF0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9E450513-C3C9-470D-A709-A8E7EBDAE6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582BA9A-B710-4B9D-AF8F-CF08EC0BC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7A9965EF-038A-4993-A903-8CBD51CB3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0081-02E2-422F-B388-DB43BD1454C5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FC7925E-5043-4FFA-A73F-A8F8AC4FF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C524FA7-D69A-4EE7-AB90-E518824C5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1D98E-06BF-4A3C-A879-623D7356C804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597639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6241EC-B06D-419B-AA2A-A35F6E30F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29AA951-C6A9-482D-AD17-FE24A8E44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7F8A457-D79A-4F2C-936F-C08790E63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45DE458-9A78-4503-9783-A91E23650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393561-529E-479D-83E2-EC8F5CD3D0BD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154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61CFF09-0F07-4B83-B45A-2B0F58258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3D5733C-B149-44B3-A54D-D969B654B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0DCD62F-7C00-4716-9C79-661D2F471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13C22E-39E4-47AD-89CD-0BC1369D8478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7952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FD102F-4868-4820-A9A7-3F034FF28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1367F0C-4041-47D1-8756-424B04914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138FD7F-CF92-4B28-912F-67FF123F9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FF19160-1444-4293-A4C2-DC6F6AC66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0081-02E2-422F-B388-DB43BD1454C5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0A6D47A-8640-4F9F-855B-12DB148B0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67F0446-1705-415E-85BD-0DACFDC07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1D98E-06BF-4A3C-A879-623D7356C804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6821808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67DB4DE-7D67-41D2-BF00-F71688812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EF5DFE8-15EF-4ED9-A0CA-EE4CEFE09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D9D96B9-979D-46C2-895D-7C7B52175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70C1586-7698-4697-B12C-C5F4AE3B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80081-02E2-422F-B388-DB43BD1454C5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A5C9A74-5927-4702-AF9A-B76650178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7959423-64DB-499F-9115-DF3BDAD6F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1D98E-06BF-4A3C-A879-623D7356C804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390448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91846C1-243B-4FC5-BA65-F0D1C02D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D541436-8AB2-48F0-9BF0-F75DC2ACB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1D55338-9117-4479-9E2A-414E584473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80081-02E2-422F-B388-DB43BD1454C5}" type="datetimeFigureOut">
              <a:rPr lang="zh-TW" altLang="en-US" smtClean="0"/>
              <a:t>2021/2/26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895B81-A4C9-484D-8ED1-952B9A1409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2A65FDC-8A46-4CC6-9776-FB1DF33290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31D98E-06BF-4A3C-A879-623D7356C804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430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CAE83CDC-182D-4E2C-95D3-9FBF4C635E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" y="0"/>
            <a:ext cx="9141463" cy="6858000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539552" y="784481"/>
            <a:ext cx="712879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9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40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單位名稱</a:t>
            </a:r>
            <a:endParaRPr lang="en-US" altLang="zh-TW" sz="4000" b="1" dirty="0">
              <a:solidFill>
                <a:srgbClr val="808789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5400" b="1" dirty="0">
                <a:solidFill>
                  <a:srgbClr val="0087CD"/>
                </a:solidFill>
                <a:latin typeface="微軟正黑體" pitchFamily="34" charset="-120"/>
                <a:ea typeface="微軟正黑體" pitchFamily="34" charset="-120"/>
              </a:rPr>
              <a:t>專案名稱</a:t>
            </a:r>
          </a:p>
        </p:txBody>
      </p:sp>
      <p:sp>
        <p:nvSpPr>
          <p:cNvPr id="9" name="矩形: 圓角 8"/>
          <p:cNvSpPr/>
          <p:nvPr/>
        </p:nvSpPr>
        <p:spPr>
          <a:xfrm>
            <a:off x="5741348" y="2707835"/>
            <a:ext cx="2955074" cy="1673743"/>
          </a:xfrm>
          <a:prstGeom prst="roundRect">
            <a:avLst>
              <a:gd name="adj" fmla="val 3495"/>
            </a:avLst>
          </a:prstGeom>
          <a:solidFill>
            <a:schemeClr val="bg1"/>
          </a:solidFill>
          <a:effectLst>
            <a:outerShdw blurRad="127000" algn="ctr" rotWithShape="0">
              <a:prstClr val="black">
                <a:alpha val="17000"/>
              </a:prstClr>
            </a:outerShdw>
          </a:effectLst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spcBef>
                <a:spcPts val="600"/>
              </a:spcBef>
              <a:buFont typeface="Arial" pitchFamily="34" charset="0"/>
              <a:buNone/>
            </a:pPr>
            <a:endParaRPr lang="en-US" altLang="zh-TW" sz="2000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EA30139A-3482-4ED6-B61A-E781C4C04FFE}"/>
              </a:ext>
            </a:extLst>
          </p:cNvPr>
          <p:cNvSpPr/>
          <p:nvPr/>
        </p:nvSpPr>
        <p:spPr>
          <a:xfrm>
            <a:off x="4318189" y="4621811"/>
            <a:ext cx="2641865" cy="1281685"/>
          </a:xfrm>
          <a:prstGeom prst="roundRect">
            <a:avLst>
              <a:gd name="adj" fmla="val 3551"/>
            </a:avLst>
          </a:prstGeom>
          <a:solidFill>
            <a:srgbClr val="DDF4FF"/>
          </a:solidFill>
          <a:effectLst/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spcBef>
                <a:spcPts val="600"/>
              </a:spcBef>
              <a:buFont typeface="Arial" pitchFamily="34" charset="0"/>
              <a:buNone/>
            </a:pPr>
            <a:endParaRPr lang="en-US" altLang="zh-TW" sz="2000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B37104D-DEA8-48DB-B9BE-07ED89B86524}"/>
              </a:ext>
            </a:extLst>
          </p:cNvPr>
          <p:cNvSpPr/>
          <p:nvPr/>
        </p:nvSpPr>
        <p:spPr>
          <a:xfrm>
            <a:off x="4457871" y="4739126"/>
            <a:ext cx="32446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None/>
            </a:pPr>
            <a:r>
              <a:rPr lang="zh-TW" altLang="en-US" sz="1600" b="1" dirty="0">
                <a:solidFill>
                  <a:srgbClr val="0087CD"/>
                </a:solidFill>
                <a:latin typeface="微軟正黑體" pitchFamily="34" charset="-120"/>
                <a:ea typeface="微軟正黑體" pitchFamily="34" charset="-120"/>
              </a:rPr>
              <a:t>計畫顧問</a:t>
            </a:r>
            <a:endParaRPr lang="en-US" altLang="zh-TW" sz="1600" b="1" dirty="0">
              <a:solidFill>
                <a:srgbClr val="0087CD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en-US" altLang="zh-TW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OOO</a:t>
            </a:r>
            <a:r>
              <a:rPr lang="zh-TW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2000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所屬機關單位  職稱</a:t>
            </a:r>
            <a:endParaRPr lang="en-US" altLang="zh-TW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2" name="圖形 11">
            <a:extLst>
              <a:ext uri="{FF2B5EF4-FFF2-40B4-BE49-F238E27FC236}">
                <a16:creationId xmlns:a16="http://schemas.microsoft.com/office/drawing/2014/main" id="{64ADD627-6DE4-4C93-A6D7-CA27C70F52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9815127">
            <a:off x="162731" y="3156896"/>
            <a:ext cx="2143427" cy="890004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954AF057-4990-4AE0-A457-763F92485008}"/>
              </a:ext>
            </a:extLst>
          </p:cNvPr>
          <p:cNvSpPr/>
          <p:nvPr/>
        </p:nvSpPr>
        <p:spPr>
          <a:xfrm>
            <a:off x="5881030" y="2866291"/>
            <a:ext cx="32446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Font typeface="Arial" pitchFamily="34" charset="0"/>
              <a:buNone/>
            </a:pPr>
            <a:r>
              <a:rPr lang="zh-TW" altLang="en-US" sz="1600" b="1" dirty="0">
                <a:solidFill>
                  <a:srgbClr val="0087CD"/>
                </a:solidFill>
                <a:latin typeface="微軟正黑體" pitchFamily="34" charset="-120"/>
                <a:ea typeface="微軟正黑體" pitchFamily="34" charset="-120"/>
              </a:rPr>
              <a:t>計畫主持人</a:t>
            </a:r>
            <a:endParaRPr lang="en-US" altLang="zh-TW" sz="1600" b="1" dirty="0">
              <a:solidFill>
                <a:srgbClr val="0087CD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Arial" pitchFamily="34" charset="0"/>
              <a:buNone/>
            </a:pPr>
            <a:r>
              <a:rPr lang="en-US" altLang="zh-TW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OOO, PMP </a:t>
            </a:r>
          </a:p>
          <a:p>
            <a:pPr>
              <a:spcBef>
                <a:spcPts val="600"/>
              </a:spcBef>
              <a:buFont typeface="Arial" pitchFamily="34" charset="0"/>
              <a:buNone/>
            </a:pPr>
            <a:r>
              <a:rPr lang="zh-TW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所屬機關單位  職稱</a:t>
            </a:r>
            <a:endParaRPr lang="en-US" altLang="zh-TW" sz="1400" dirty="0">
              <a:solidFill>
                <a:schemeClr val="tx1">
                  <a:lumMod val="75000"/>
                  <a:lumOff val="2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64839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圖形 9">
            <a:extLst>
              <a:ext uri="{FF2B5EF4-FFF2-40B4-BE49-F238E27FC236}">
                <a16:creationId xmlns:a16="http://schemas.microsoft.com/office/drawing/2014/main" id="{BFBAC142-221E-40B0-87A5-EAF060653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72082" y="3501008"/>
            <a:ext cx="8476423" cy="6858000"/>
          </a:xfrm>
          <a:prstGeom prst="rect">
            <a:avLst/>
          </a:prstGeom>
        </p:spPr>
      </p:pic>
      <p:pic>
        <p:nvPicPr>
          <p:cNvPr id="6" name="圖形 5">
            <a:extLst>
              <a:ext uri="{FF2B5EF4-FFF2-40B4-BE49-F238E27FC236}">
                <a16:creationId xmlns:a16="http://schemas.microsoft.com/office/drawing/2014/main" id="{3B17BA3B-1495-4F44-B00F-8E3E4AEF07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2556792" y="-1635063"/>
            <a:ext cx="7210502" cy="7200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63848" y="1293063"/>
            <a:ext cx="7992888" cy="1512168"/>
          </a:xfrm>
        </p:spPr>
        <p:txBody>
          <a:bodyPr>
            <a:noAutofit/>
          </a:bodyPr>
          <a:lstStyle/>
          <a:p>
            <a:r>
              <a:rPr lang="zh-TW" altLang="en-US" sz="4400" b="1" dirty="0">
                <a:solidFill>
                  <a:srgbClr val="0087CD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按我編輯標題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8105C-9156-43F3-BF05-42D8F7DDE4FA}" type="slidenum">
              <a:rPr lang="zh-TW" altLang="en-US" smtClean="0">
                <a:solidFill>
                  <a:schemeClr val="bg1"/>
                </a:solidFill>
              </a:rPr>
              <a:pPr/>
              <a:t>2</a:t>
            </a:fld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144937" y="2579426"/>
            <a:ext cx="6746410" cy="1655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200"/>
              </a:lnSpc>
            </a:pPr>
            <a:r>
              <a:rPr lang="en-US" altLang="zh-TW" sz="28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1. </a:t>
            </a:r>
            <a:r>
              <a:rPr lang="zh-TW" altLang="en-US" sz="28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按我編輯內文大綱</a:t>
            </a:r>
          </a:p>
          <a:p>
            <a:pPr>
              <a:lnSpc>
                <a:spcPts val="4200"/>
              </a:lnSpc>
            </a:pPr>
            <a:r>
              <a:rPr lang="en-US" altLang="zh-TW" sz="28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8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 按我編輯內文大綱</a:t>
            </a:r>
            <a:endParaRPr lang="en-US" altLang="zh-TW" sz="2800" b="1" dirty="0">
              <a:solidFill>
                <a:srgbClr val="808789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ts val="4200"/>
              </a:lnSpc>
            </a:pPr>
            <a:r>
              <a:rPr lang="en-US" altLang="zh-TW" sz="28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800" b="1" dirty="0">
                <a:solidFill>
                  <a:srgbClr val="808789"/>
                </a:solidFill>
                <a:latin typeface="微軟正黑體" pitchFamily="34" charset="-120"/>
                <a:ea typeface="微軟正黑體" pitchFamily="34" charset="-120"/>
              </a:rPr>
              <a:t> 按我編輯內文大綱</a:t>
            </a:r>
          </a:p>
        </p:txBody>
      </p:sp>
      <p:sp>
        <p:nvSpPr>
          <p:cNvPr id="18" name="標題 1">
            <a:extLst>
              <a:ext uri="{FF2B5EF4-FFF2-40B4-BE49-F238E27FC236}">
                <a16:creationId xmlns:a16="http://schemas.microsoft.com/office/drawing/2014/main" id="{CAC120D3-18BE-44D8-BC7D-B9CAFD2D87FF}"/>
              </a:ext>
            </a:extLst>
          </p:cNvPr>
          <p:cNvSpPr txBox="1">
            <a:spLocks/>
          </p:cNvSpPr>
          <p:nvPr/>
        </p:nvSpPr>
        <p:spPr>
          <a:xfrm>
            <a:off x="-31661" y="980728"/>
            <a:ext cx="2160240" cy="24482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20000" b="1" dirty="0">
                <a:solidFill>
                  <a:srgbClr val="CDCDCD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1</a:t>
            </a:r>
            <a:endParaRPr lang="zh-TW" altLang="en-US" sz="20000" b="1" dirty="0">
              <a:solidFill>
                <a:srgbClr val="CDCDCD"/>
              </a:solidFill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4307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直線接點 69">
            <a:extLst>
              <a:ext uri="{FF2B5EF4-FFF2-40B4-BE49-F238E27FC236}">
                <a16:creationId xmlns:a16="http://schemas.microsoft.com/office/drawing/2014/main" id="{A85814FE-50E9-44F7-A326-C5C98FF22726}"/>
              </a:ext>
            </a:extLst>
          </p:cNvPr>
          <p:cNvCxnSpPr>
            <a:cxnSpLocks/>
          </p:cNvCxnSpPr>
          <p:nvPr/>
        </p:nvCxnSpPr>
        <p:spPr>
          <a:xfrm>
            <a:off x="4551641" y="2324200"/>
            <a:ext cx="0" cy="18651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直線接點 78">
            <a:extLst>
              <a:ext uri="{FF2B5EF4-FFF2-40B4-BE49-F238E27FC236}">
                <a16:creationId xmlns:a16="http://schemas.microsoft.com/office/drawing/2014/main" id="{55F4BF6D-6A22-4234-948B-A4E8079AAA06}"/>
              </a:ext>
            </a:extLst>
          </p:cNvPr>
          <p:cNvCxnSpPr>
            <a:cxnSpLocks/>
          </p:cNvCxnSpPr>
          <p:nvPr/>
        </p:nvCxnSpPr>
        <p:spPr>
          <a:xfrm>
            <a:off x="1229465" y="3717032"/>
            <a:ext cx="0" cy="4723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直線接點 88">
            <a:extLst>
              <a:ext uri="{FF2B5EF4-FFF2-40B4-BE49-F238E27FC236}">
                <a16:creationId xmlns:a16="http://schemas.microsoft.com/office/drawing/2014/main" id="{6EBDD14F-5D47-4285-A78F-BCABF84008E4}"/>
              </a:ext>
            </a:extLst>
          </p:cNvPr>
          <p:cNvCxnSpPr>
            <a:cxnSpLocks/>
          </p:cNvCxnSpPr>
          <p:nvPr/>
        </p:nvCxnSpPr>
        <p:spPr>
          <a:xfrm>
            <a:off x="2915816" y="3717032"/>
            <a:ext cx="0" cy="4723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直線接點 98">
            <a:extLst>
              <a:ext uri="{FF2B5EF4-FFF2-40B4-BE49-F238E27FC236}">
                <a16:creationId xmlns:a16="http://schemas.microsoft.com/office/drawing/2014/main" id="{4F6BAEE7-EDD0-4B64-BF5A-74F05184CA73}"/>
              </a:ext>
            </a:extLst>
          </p:cNvPr>
          <p:cNvCxnSpPr>
            <a:cxnSpLocks/>
          </p:cNvCxnSpPr>
          <p:nvPr/>
        </p:nvCxnSpPr>
        <p:spPr>
          <a:xfrm>
            <a:off x="6282159" y="3717032"/>
            <a:ext cx="0" cy="4723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直線接點 100">
            <a:extLst>
              <a:ext uri="{FF2B5EF4-FFF2-40B4-BE49-F238E27FC236}">
                <a16:creationId xmlns:a16="http://schemas.microsoft.com/office/drawing/2014/main" id="{A662BD87-B3C2-487D-BDB0-E6EDB3B9AE67}"/>
              </a:ext>
            </a:extLst>
          </p:cNvPr>
          <p:cNvCxnSpPr>
            <a:cxnSpLocks/>
          </p:cNvCxnSpPr>
          <p:nvPr/>
        </p:nvCxnSpPr>
        <p:spPr>
          <a:xfrm>
            <a:off x="7929828" y="3717032"/>
            <a:ext cx="0" cy="4723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475183" y="4673613"/>
            <a:ext cx="1508565" cy="94597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876256" y="6486094"/>
            <a:ext cx="2133600" cy="365125"/>
          </a:xfrm>
        </p:spPr>
        <p:txBody>
          <a:bodyPr/>
          <a:lstStyle/>
          <a:p>
            <a:pPr algn="r"/>
            <a:fld id="{4768105C-9156-43F3-BF05-42D8F7DDE4FA}" type="slidenum">
              <a:rPr lang="zh-TW" altLang="en-US" smtClean="0"/>
              <a:pPr algn="r"/>
              <a:t>3</a:t>
            </a:fld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674799" y="4798908"/>
            <a:ext cx="1109333" cy="69794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zh-TW" cap="all" dirty="0">
                <a:ln w="3175">
                  <a:noFill/>
                </a:ln>
                <a:latin typeface="微軟正黑體" pitchFamily="34" charset="-120"/>
                <a:ea typeface="微軟正黑體" panose="020B0604030504040204" pitchFamily="34" charset="-120"/>
              </a:rPr>
              <a:t>OOO</a:t>
            </a:r>
          </a:p>
          <a:p>
            <a:pPr algn="ctr">
              <a:lnSpc>
                <a:spcPct val="114000"/>
              </a:lnSpc>
            </a:pPr>
            <a:r>
              <a:rPr lang="en-US" altLang="zh-TW" cap="all" dirty="0">
                <a:ln w="3175">
                  <a:noFill/>
                </a:ln>
                <a:latin typeface="微軟正黑體" pitchFamily="34" charset="-120"/>
                <a:ea typeface="微軟正黑體" panose="020B0604030504040204" pitchFamily="34" charset="-120"/>
              </a:rPr>
              <a:t>OOO</a:t>
            </a:r>
          </a:p>
        </p:txBody>
      </p:sp>
      <p:sp>
        <p:nvSpPr>
          <p:cNvPr id="10" name="矩形 9"/>
          <p:cNvSpPr/>
          <p:nvPr/>
        </p:nvSpPr>
        <p:spPr>
          <a:xfrm>
            <a:off x="475183" y="4180594"/>
            <a:ext cx="1508565" cy="50183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系統規劃組</a:t>
            </a:r>
          </a:p>
        </p:txBody>
      </p:sp>
      <p:cxnSp>
        <p:nvCxnSpPr>
          <p:cNvPr id="81" name="直線接點 80"/>
          <p:cNvCxnSpPr>
            <a:cxnSpLocks/>
          </p:cNvCxnSpPr>
          <p:nvPr/>
        </p:nvCxnSpPr>
        <p:spPr>
          <a:xfrm>
            <a:off x="4559683" y="3035410"/>
            <a:ext cx="63593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AutoShape 6"/>
          <p:cNvCxnSpPr>
            <a:cxnSpLocks noChangeShapeType="1"/>
            <a:stCxn id="91" idx="2"/>
          </p:cNvCxnSpPr>
          <p:nvPr/>
        </p:nvCxnSpPr>
        <p:spPr bwMode="auto">
          <a:xfrm flipV="1">
            <a:off x="4588883" y="1303632"/>
            <a:ext cx="831287" cy="441324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84" name="AutoShape 7"/>
          <p:cNvCxnSpPr>
            <a:cxnSpLocks noChangeShapeType="1"/>
            <a:stCxn id="91" idx="2"/>
          </p:cNvCxnSpPr>
          <p:nvPr/>
        </p:nvCxnSpPr>
        <p:spPr bwMode="auto">
          <a:xfrm flipV="1">
            <a:off x="4588883" y="1303632"/>
            <a:ext cx="831287" cy="441324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85" name="AutoShape 8"/>
          <p:cNvCxnSpPr>
            <a:cxnSpLocks noChangeShapeType="1"/>
            <a:stCxn id="91" idx="2"/>
          </p:cNvCxnSpPr>
          <p:nvPr/>
        </p:nvCxnSpPr>
        <p:spPr bwMode="auto">
          <a:xfrm flipV="1">
            <a:off x="4588883" y="1303632"/>
            <a:ext cx="831287" cy="441324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86" name="AutoShape 9"/>
          <p:cNvCxnSpPr>
            <a:cxnSpLocks noChangeShapeType="1"/>
          </p:cNvCxnSpPr>
          <p:nvPr/>
        </p:nvCxnSpPr>
        <p:spPr bwMode="auto">
          <a:xfrm>
            <a:off x="6823019" y="2048300"/>
            <a:ext cx="0" cy="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" name="AutoShape 10"/>
          <p:cNvCxnSpPr>
            <a:cxnSpLocks noChangeShapeType="1"/>
          </p:cNvCxnSpPr>
          <p:nvPr/>
        </p:nvCxnSpPr>
        <p:spPr bwMode="auto">
          <a:xfrm>
            <a:off x="6823019" y="2048300"/>
            <a:ext cx="0" cy="0"/>
          </a:xfrm>
          <a:prstGeom prst="straightConnector1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2" name="群組 11">
            <a:extLst>
              <a:ext uri="{FF2B5EF4-FFF2-40B4-BE49-F238E27FC236}">
                <a16:creationId xmlns:a16="http://schemas.microsoft.com/office/drawing/2014/main" id="{42F28E68-0C1F-4BC2-B6F2-3688FE877DEA}"/>
              </a:ext>
            </a:extLst>
          </p:cNvPr>
          <p:cNvGrpSpPr/>
          <p:nvPr/>
        </p:nvGrpSpPr>
        <p:grpSpPr>
          <a:xfrm>
            <a:off x="2601128" y="1117678"/>
            <a:ext cx="3975510" cy="627278"/>
            <a:chOff x="4966926" y="1052736"/>
            <a:chExt cx="3493765" cy="627278"/>
          </a:xfrm>
        </p:grpSpPr>
        <p:sp>
          <p:nvSpPr>
            <p:cNvPr id="91" name="AutoShape 5"/>
            <p:cNvSpPr>
              <a:spLocks noChangeArrowheads="1"/>
            </p:cNvSpPr>
            <p:nvPr/>
          </p:nvSpPr>
          <p:spPr bwMode="auto">
            <a:xfrm>
              <a:off x="4966926" y="1052736"/>
              <a:ext cx="3493765" cy="627278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1" name="文字方塊 110"/>
            <p:cNvSpPr txBox="1"/>
            <p:nvPr/>
          </p:nvSpPr>
          <p:spPr>
            <a:xfrm>
              <a:off x="5385208" y="1130783"/>
              <a:ext cx="27059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dirty="0">
                  <a:ln w="18415" cmpd="sng">
                    <a:noFill/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專案名稱</a:t>
              </a:r>
              <a:endParaRPr lang="en-US" altLang="zh-TW" sz="24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124" name="TextBox 10"/>
          <p:cNvSpPr txBox="1"/>
          <p:nvPr/>
        </p:nvSpPr>
        <p:spPr>
          <a:xfrm>
            <a:off x="-277952" y="8829600"/>
            <a:ext cx="9123840" cy="400110"/>
          </a:xfrm>
          <a:prstGeom prst="rect">
            <a:avLst/>
          </a:prstGeom>
          <a:noFill/>
        </p:spPr>
        <p:txBody>
          <a:bodyPr wrap="none"/>
          <a:lstStyle/>
          <a:p>
            <a:pPr algn="ctr">
              <a:defRPr/>
            </a:pPr>
            <a:r>
              <a:rPr lang="zh-TW" altLang="en-US" sz="3200" b="1" dirty="0">
                <a:ln w="1905"/>
                <a:gradFill flip="none" rotWithShape="1">
                  <a:gsLst>
                    <a:gs pos="0">
                      <a:srgbClr val="800000"/>
                    </a:gs>
                    <a:gs pos="100000">
                      <a:srgbClr val="C00000"/>
                    </a:gs>
                  </a:gsLst>
                  <a:lin ang="16200000" scaled="1"/>
                  <a:tileRect/>
                </a:gra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本團隊為科技</a:t>
            </a:r>
            <a:r>
              <a:rPr lang="en-US" altLang="zh-TW" sz="3200" b="1" dirty="0">
                <a:ln w="1905"/>
                <a:gradFill flip="none" rotWithShape="1">
                  <a:gsLst>
                    <a:gs pos="0">
                      <a:srgbClr val="800000"/>
                    </a:gs>
                    <a:gs pos="100000">
                      <a:srgbClr val="C00000"/>
                    </a:gs>
                  </a:gsLst>
                  <a:lin ang="16200000" scaled="1"/>
                  <a:tileRect/>
                </a:gradFill>
                <a:latin typeface="微軟正黑體" panose="020B0604030504040204" pitchFamily="34" charset="-120"/>
                <a:ea typeface="微軟正黑體" panose="020B0604030504040204" pitchFamily="34" charset="-120"/>
              </a:rPr>
              <a:t>x</a:t>
            </a:r>
            <a:r>
              <a:rPr lang="zh-TW" altLang="en-US" sz="3200" b="1" dirty="0">
                <a:ln w="1905"/>
                <a:gradFill flip="none" rotWithShape="1">
                  <a:gsLst>
                    <a:gs pos="0">
                      <a:srgbClr val="800000"/>
                    </a:gs>
                    <a:gs pos="100000">
                      <a:srgbClr val="C00000"/>
                    </a:gs>
                  </a:gsLst>
                  <a:lin ang="16200000" scaled="1"/>
                  <a:tileRect/>
                </a:gra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顧問服務</a:t>
            </a:r>
            <a:r>
              <a:rPr lang="en-US" altLang="zh-TW" sz="3200" b="1" dirty="0">
                <a:ln w="1905"/>
                <a:gradFill flip="none" rotWithShape="1">
                  <a:gsLst>
                    <a:gs pos="0">
                      <a:srgbClr val="800000"/>
                    </a:gs>
                    <a:gs pos="100000">
                      <a:srgbClr val="C00000"/>
                    </a:gs>
                  </a:gsLst>
                  <a:lin ang="16200000" scaled="1"/>
                  <a:tileRect/>
                </a:gra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sz="3200" b="1" dirty="0">
                <a:ln w="1905"/>
                <a:gradFill flip="none" rotWithShape="1">
                  <a:gsLst>
                    <a:gs pos="0">
                      <a:srgbClr val="800000"/>
                    </a:gs>
                    <a:gs pos="100000">
                      <a:srgbClr val="C00000"/>
                    </a:gs>
                  </a:gsLst>
                  <a:lin ang="16200000" scaled="1"/>
                  <a:tileRect/>
                </a:gra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跨界創新團隊</a:t>
            </a:r>
          </a:p>
        </p:txBody>
      </p:sp>
      <p:sp>
        <p:nvSpPr>
          <p:cNvPr id="62" name="AutoShape 4"/>
          <p:cNvSpPr>
            <a:spLocks noChangeArrowheads="1"/>
          </p:cNvSpPr>
          <p:nvPr/>
        </p:nvSpPr>
        <p:spPr bwMode="auto">
          <a:xfrm>
            <a:off x="5194509" y="2823763"/>
            <a:ext cx="1291190" cy="411163"/>
          </a:xfrm>
          <a:prstGeom prst="roundRect">
            <a:avLst>
              <a:gd name="adj" fmla="val 50000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2181837" y="4684215"/>
            <a:ext cx="1508565" cy="94597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/>
          </a:p>
        </p:txBody>
      </p:sp>
      <p:sp>
        <p:nvSpPr>
          <p:cNvPr id="122" name="矩形 121"/>
          <p:cNvSpPr/>
          <p:nvPr/>
        </p:nvSpPr>
        <p:spPr>
          <a:xfrm>
            <a:off x="2236293" y="4798908"/>
            <a:ext cx="1401918" cy="69794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zh-TW" cap="all" dirty="0">
                <a:ln w="3175">
                  <a:noFill/>
                </a:ln>
                <a:latin typeface="微軟正黑體" pitchFamily="34" charset="-120"/>
                <a:ea typeface="微軟正黑體" panose="020B0604030504040204" pitchFamily="34" charset="-120"/>
              </a:rPr>
              <a:t>OOO</a:t>
            </a:r>
          </a:p>
          <a:p>
            <a:pPr algn="ctr">
              <a:lnSpc>
                <a:spcPct val="114000"/>
              </a:lnSpc>
            </a:pPr>
            <a:r>
              <a:rPr lang="en-US" altLang="zh-TW" cap="all" dirty="0">
                <a:ln w="3175">
                  <a:noFill/>
                </a:ln>
                <a:latin typeface="微軟正黑體" pitchFamily="34" charset="-120"/>
                <a:ea typeface="微軟正黑體" panose="020B0604030504040204" pitchFamily="34" charset="-120"/>
              </a:rPr>
              <a:t>OOO</a:t>
            </a:r>
          </a:p>
        </p:txBody>
      </p:sp>
      <p:sp>
        <p:nvSpPr>
          <p:cNvPr id="123" name="矩形 122"/>
          <p:cNvSpPr/>
          <p:nvPr/>
        </p:nvSpPr>
        <p:spPr>
          <a:xfrm>
            <a:off x="2182970" y="4180594"/>
            <a:ext cx="1508565" cy="50183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系統分析組</a:t>
            </a:r>
          </a:p>
        </p:txBody>
      </p:sp>
      <p:sp>
        <p:nvSpPr>
          <p:cNvPr id="126" name="矩形 125"/>
          <p:cNvSpPr/>
          <p:nvPr/>
        </p:nvSpPr>
        <p:spPr>
          <a:xfrm>
            <a:off x="3862349" y="4684215"/>
            <a:ext cx="1508565" cy="94597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/>
          </a:p>
        </p:txBody>
      </p:sp>
      <p:sp>
        <p:nvSpPr>
          <p:cNvPr id="127" name="矩形 126"/>
          <p:cNvSpPr/>
          <p:nvPr/>
        </p:nvSpPr>
        <p:spPr>
          <a:xfrm>
            <a:off x="4072752" y="4798908"/>
            <a:ext cx="1090024" cy="69794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zh-TW" cap="all" dirty="0">
                <a:ln w="3175">
                  <a:noFill/>
                </a:ln>
                <a:latin typeface="微軟正黑體" pitchFamily="34" charset="-120"/>
                <a:ea typeface="微軟正黑體" panose="020B0604030504040204" pitchFamily="34" charset="-120"/>
              </a:rPr>
              <a:t>OOO</a:t>
            </a:r>
          </a:p>
          <a:p>
            <a:pPr algn="ctr">
              <a:lnSpc>
                <a:spcPct val="114000"/>
              </a:lnSpc>
            </a:pPr>
            <a:r>
              <a:rPr lang="en-US" altLang="zh-TW" cap="all" dirty="0">
                <a:ln w="3175">
                  <a:noFill/>
                </a:ln>
                <a:latin typeface="微軟正黑體" pitchFamily="34" charset="-120"/>
                <a:ea typeface="微軟正黑體" panose="020B0604030504040204" pitchFamily="34" charset="-120"/>
              </a:rPr>
              <a:t>OOO</a:t>
            </a:r>
          </a:p>
        </p:txBody>
      </p:sp>
      <p:sp>
        <p:nvSpPr>
          <p:cNvPr id="129" name="矩形 128"/>
          <p:cNvSpPr/>
          <p:nvPr/>
        </p:nvSpPr>
        <p:spPr>
          <a:xfrm>
            <a:off x="3863481" y="4180594"/>
            <a:ext cx="1508566" cy="50183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資訊安全組</a:t>
            </a:r>
          </a:p>
        </p:txBody>
      </p:sp>
      <p:sp>
        <p:nvSpPr>
          <p:cNvPr id="133" name="矩形 132"/>
          <p:cNvSpPr/>
          <p:nvPr/>
        </p:nvSpPr>
        <p:spPr>
          <a:xfrm>
            <a:off x="5525647" y="4669262"/>
            <a:ext cx="1508565" cy="94597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/>
          </a:p>
        </p:txBody>
      </p:sp>
      <p:sp>
        <p:nvSpPr>
          <p:cNvPr id="134" name="矩形 133"/>
          <p:cNvSpPr/>
          <p:nvPr/>
        </p:nvSpPr>
        <p:spPr>
          <a:xfrm>
            <a:off x="5794241" y="4798908"/>
            <a:ext cx="969752" cy="69794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zh-TW" cap="all" dirty="0">
                <a:ln w="3175">
                  <a:noFill/>
                </a:ln>
                <a:latin typeface="微軟正黑體" pitchFamily="34" charset="-120"/>
                <a:ea typeface="微軟正黑體" panose="020B0604030504040204" pitchFamily="34" charset="-120"/>
              </a:rPr>
              <a:t>OOO</a:t>
            </a:r>
          </a:p>
          <a:p>
            <a:pPr algn="ctr">
              <a:lnSpc>
                <a:spcPct val="114000"/>
              </a:lnSpc>
            </a:pPr>
            <a:r>
              <a:rPr lang="en-US" altLang="zh-TW" cap="all" dirty="0">
                <a:ln w="3175">
                  <a:noFill/>
                </a:ln>
                <a:latin typeface="微軟正黑體" pitchFamily="34" charset="-120"/>
                <a:ea typeface="微軟正黑體" panose="020B0604030504040204" pitchFamily="34" charset="-120"/>
              </a:rPr>
              <a:t>OOO</a:t>
            </a:r>
          </a:p>
        </p:txBody>
      </p:sp>
      <p:sp>
        <p:nvSpPr>
          <p:cNvPr id="135" name="矩形 134"/>
          <p:cNvSpPr/>
          <p:nvPr/>
        </p:nvSpPr>
        <p:spPr>
          <a:xfrm>
            <a:off x="5524835" y="4180594"/>
            <a:ext cx="1508565" cy="50183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系統開發組</a:t>
            </a:r>
          </a:p>
        </p:txBody>
      </p:sp>
      <p:sp>
        <p:nvSpPr>
          <p:cNvPr id="136" name="矩形 135"/>
          <p:cNvSpPr/>
          <p:nvPr/>
        </p:nvSpPr>
        <p:spPr>
          <a:xfrm>
            <a:off x="7181831" y="4657885"/>
            <a:ext cx="1508565" cy="94597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/>
          </a:p>
        </p:txBody>
      </p:sp>
      <p:sp>
        <p:nvSpPr>
          <p:cNvPr id="137" name="矩形 136"/>
          <p:cNvSpPr/>
          <p:nvPr/>
        </p:nvSpPr>
        <p:spPr>
          <a:xfrm>
            <a:off x="7373023" y="4641013"/>
            <a:ext cx="1126181" cy="101373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altLang="zh-TW" cap="all" dirty="0">
                <a:ln w="3175">
                  <a:noFill/>
                </a:ln>
                <a:latin typeface="微軟正黑體" pitchFamily="34" charset="-120"/>
                <a:ea typeface="微軟正黑體" panose="020B0604030504040204" pitchFamily="34" charset="-120"/>
              </a:rPr>
              <a:t>OOO</a:t>
            </a:r>
          </a:p>
          <a:p>
            <a:pPr algn="ctr">
              <a:lnSpc>
                <a:spcPct val="114000"/>
              </a:lnSpc>
            </a:pPr>
            <a:r>
              <a:rPr lang="en-US" altLang="zh-TW" cap="all" dirty="0">
                <a:ln w="3175">
                  <a:noFill/>
                </a:ln>
                <a:latin typeface="微軟正黑體" pitchFamily="34" charset="-120"/>
                <a:ea typeface="微軟正黑體" panose="020B0604030504040204" pitchFamily="34" charset="-120"/>
              </a:rPr>
              <a:t>OOO</a:t>
            </a:r>
          </a:p>
          <a:p>
            <a:pPr algn="ctr">
              <a:lnSpc>
                <a:spcPct val="114000"/>
              </a:lnSpc>
            </a:pPr>
            <a:r>
              <a:rPr lang="en-US" altLang="zh-TW" cap="all" dirty="0">
                <a:ln w="3175">
                  <a:noFill/>
                </a:ln>
                <a:latin typeface="微軟正黑體" pitchFamily="34" charset="-120"/>
                <a:ea typeface="微軟正黑體" panose="020B0604030504040204" pitchFamily="34" charset="-120"/>
              </a:rPr>
              <a:t>OOO</a:t>
            </a:r>
          </a:p>
        </p:txBody>
      </p:sp>
      <p:sp>
        <p:nvSpPr>
          <p:cNvPr id="138" name="矩形 137"/>
          <p:cNvSpPr/>
          <p:nvPr/>
        </p:nvSpPr>
        <p:spPr>
          <a:xfrm>
            <a:off x="7180698" y="4180594"/>
            <a:ext cx="1510830" cy="50183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系統測試組</a:t>
            </a:r>
          </a:p>
        </p:txBody>
      </p:sp>
      <p:sp>
        <p:nvSpPr>
          <p:cNvPr id="64" name="標題 1">
            <a:extLst>
              <a:ext uri="{FF2B5EF4-FFF2-40B4-BE49-F238E27FC236}">
                <a16:creationId xmlns:a16="http://schemas.microsoft.com/office/drawing/2014/main" id="{61C0C408-DE4D-4A09-A3A1-3E2C1245C876}"/>
              </a:ext>
            </a:extLst>
          </p:cNvPr>
          <p:cNvSpPr txBox="1">
            <a:spLocks/>
          </p:cNvSpPr>
          <p:nvPr/>
        </p:nvSpPr>
        <p:spPr>
          <a:xfrm>
            <a:off x="1293812" y="-6647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>
                <a:solidFill>
                  <a:srgbClr val="0087CD"/>
                </a:solidFill>
                <a:latin typeface="微軟正黑體" pitchFamily="34" charset="-120"/>
                <a:ea typeface="微軟正黑體" pitchFamily="34" charset="-120"/>
              </a:rPr>
              <a:t>按我編輯標題</a:t>
            </a:r>
            <a:endParaRPr lang="zh-TW" altLang="en-US" b="1" dirty="0">
              <a:solidFill>
                <a:srgbClr val="0087CD"/>
              </a:solidFill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  <p:sp>
        <p:nvSpPr>
          <p:cNvPr id="93" name="AutoShape 4"/>
          <p:cNvSpPr>
            <a:spLocks noChangeArrowheads="1"/>
          </p:cNvSpPr>
          <p:nvPr/>
        </p:nvSpPr>
        <p:spPr bwMode="auto">
          <a:xfrm>
            <a:off x="3840502" y="1936896"/>
            <a:ext cx="1513817" cy="411163"/>
          </a:xfrm>
          <a:prstGeom prst="roundRect">
            <a:avLst>
              <a:gd name="adj" fmla="val 50000"/>
            </a:avLst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OOO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5" name="直線接點 74">
            <a:extLst>
              <a:ext uri="{FF2B5EF4-FFF2-40B4-BE49-F238E27FC236}">
                <a16:creationId xmlns:a16="http://schemas.microsoft.com/office/drawing/2014/main" id="{B345BEF7-8969-457B-8857-F5EDA25FBD62}"/>
              </a:ext>
            </a:extLst>
          </p:cNvPr>
          <p:cNvCxnSpPr>
            <a:cxnSpLocks/>
          </p:cNvCxnSpPr>
          <p:nvPr/>
        </p:nvCxnSpPr>
        <p:spPr>
          <a:xfrm>
            <a:off x="1229465" y="3717032"/>
            <a:ext cx="67047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230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002593" y="6528024"/>
            <a:ext cx="2133600" cy="365125"/>
          </a:xfrm>
        </p:spPr>
        <p:txBody>
          <a:bodyPr/>
          <a:lstStyle/>
          <a:p>
            <a:fld id="{4768105C-9156-43F3-BF05-42D8F7DDE4FA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233247" y="2438323"/>
            <a:ext cx="8677506" cy="3706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專案啟動會議</a:t>
            </a:r>
          </a:p>
        </p:txBody>
      </p:sp>
      <p:sp>
        <p:nvSpPr>
          <p:cNvPr id="10" name="矩形 9"/>
          <p:cNvSpPr/>
          <p:nvPr/>
        </p:nvSpPr>
        <p:spPr>
          <a:xfrm>
            <a:off x="233247" y="2854043"/>
            <a:ext cx="8677506" cy="3902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需求訪談</a:t>
            </a:r>
          </a:p>
        </p:txBody>
      </p:sp>
      <p:sp>
        <p:nvSpPr>
          <p:cNvPr id="11" name="矩形 10"/>
          <p:cNvSpPr/>
          <p:nvPr/>
        </p:nvSpPr>
        <p:spPr>
          <a:xfrm>
            <a:off x="233247" y="3272107"/>
            <a:ext cx="8677506" cy="4042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功能擴充</a:t>
            </a:r>
          </a:p>
        </p:txBody>
      </p:sp>
      <p:sp>
        <p:nvSpPr>
          <p:cNvPr id="12" name="矩形 11"/>
          <p:cNvSpPr/>
          <p:nvPr/>
        </p:nvSpPr>
        <p:spPr>
          <a:xfrm>
            <a:off x="233247" y="3769298"/>
            <a:ext cx="8677506" cy="3852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系統測試</a:t>
            </a:r>
          </a:p>
        </p:txBody>
      </p:sp>
      <p:sp>
        <p:nvSpPr>
          <p:cNvPr id="16" name="矩形 15"/>
          <p:cNvSpPr/>
          <p:nvPr/>
        </p:nvSpPr>
        <p:spPr>
          <a:xfrm>
            <a:off x="233247" y="4205494"/>
            <a:ext cx="8677506" cy="4098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8.</a:t>
            </a:r>
            <a:r>
              <a:rPr lang="zh-TW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各項交付文件更新</a:t>
            </a:r>
          </a:p>
        </p:txBody>
      </p:sp>
      <p:sp>
        <p:nvSpPr>
          <p:cNvPr id="195" name="Round Same Side Corner Rectangle 13"/>
          <p:cNvSpPr/>
          <p:nvPr/>
        </p:nvSpPr>
        <p:spPr bwMode="auto">
          <a:xfrm>
            <a:off x="2541426" y="1837910"/>
            <a:ext cx="2088232" cy="407370"/>
          </a:xfrm>
          <a:prstGeom prst="round2SameRect">
            <a:avLst/>
          </a:prstGeom>
          <a:solidFill>
            <a:srgbClr val="333F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ＭＳ Ｐゴシック" charset="0"/>
              </a:rPr>
              <a:t>05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ＭＳ Ｐゴシック" charset="0"/>
              </a:rPr>
              <a:t>月</a:t>
            </a:r>
            <a:endParaRPr lang="en-US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ＭＳ Ｐゴシック" charset="0"/>
            </a:endParaRPr>
          </a:p>
        </p:txBody>
      </p:sp>
      <p:sp>
        <p:nvSpPr>
          <p:cNvPr id="203" name="Rounded Rectangle 85"/>
          <p:cNvSpPr>
            <a:spLocks noChangeArrowheads="1"/>
          </p:cNvSpPr>
          <p:nvPr/>
        </p:nvSpPr>
        <p:spPr bwMode="auto">
          <a:xfrm>
            <a:off x="3388276" y="3302984"/>
            <a:ext cx="2721026" cy="297921"/>
          </a:xfrm>
          <a:prstGeom prst="roundRect">
            <a:avLst>
              <a:gd name="adj" fmla="val 13278"/>
            </a:avLst>
          </a:pr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zh-TW" altLang="zh-TW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" name="文字方塊 103"/>
          <p:cNvSpPr txBox="1"/>
          <p:nvPr/>
        </p:nvSpPr>
        <p:spPr>
          <a:xfrm>
            <a:off x="2777494" y="3265242"/>
            <a:ext cx="649537" cy="2769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TW" sz="1200" b="1" spc="50" dirty="0">
                <a:ln w="11430"/>
                <a:solidFill>
                  <a:srgbClr val="C0504D">
                    <a:lumMod val="75000"/>
                  </a:srgbClr>
                </a:solidFill>
                <a:latin typeface="微軟正黑體" pitchFamily="34" charset="-120"/>
                <a:ea typeface="微軟正黑體" pitchFamily="34" charset="-120"/>
              </a:rPr>
              <a:t>05/13</a:t>
            </a:r>
            <a:endParaRPr lang="zh-TW" altLang="en-US" sz="1200" b="1" spc="50" dirty="0">
              <a:ln w="11430"/>
              <a:solidFill>
                <a:srgbClr val="C0504D">
                  <a:lumMod val="75000"/>
                </a:srgb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5" name="文字方塊 104"/>
          <p:cNvSpPr txBox="1"/>
          <p:nvPr/>
        </p:nvSpPr>
        <p:spPr>
          <a:xfrm>
            <a:off x="6109302" y="3265242"/>
            <a:ext cx="649537" cy="27699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TW" sz="1200" b="1" spc="50" dirty="0">
                <a:ln w="11430"/>
                <a:solidFill>
                  <a:srgbClr val="C0504D">
                    <a:lumMod val="75000"/>
                  </a:srgbClr>
                </a:solidFill>
                <a:latin typeface="微軟正黑體" pitchFamily="34" charset="-120"/>
                <a:ea typeface="微軟正黑體" pitchFamily="34" charset="-120"/>
              </a:rPr>
              <a:t>06/19</a:t>
            </a:r>
            <a:endParaRPr lang="zh-TW" altLang="en-US" sz="1200" b="1" spc="50" dirty="0">
              <a:ln w="11430"/>
              <a:solidFill>
                <a:srgbClr val="C0504D">
                  <a:lumMod val="75000"/>
                </a:srgb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138" name="群組 223"/>
          <p:cNvGrpSpPr/>
          <p:nvPr/>
        </p:nvGrpSpPr>
        <p:grpSpPr>
          <a:xfrm>
            <a:off x="8131568" y="4167655"/>
            <a:ext cx="949300" cy="525653"/>
            <a:chOff x="1996326" y="2016998"/>
            <a:chExt cx="949300" cy="341535"/>
          </a:xfrm>
        </p:grpSpPr>
        <p:sp>
          <p:nvSpPr>
            <p:cNvPr id="139" name="文字方塊 138"/>
            <p:cNvSpPr txBox="1"/>
            <p:nvPr/>
          </p:nvSpPr>
          <p:spPr>
            <a:xfrm>
              <a:off x="1996326" y="2053596"/>
              <a:ext cx="724878" cy="284612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altLang="zh-TW" sz="1400" b="1" spc="50" dirty="0">
                  <a:ln w="11430"/>
                  <a:solidFill>
                    <a:srgbClr val="C0504D">
                      <a:lumMod val="75000"/>
                    </a:srgbClr>
                  </a:solidFill>
                  <a:effectLst/>
                  <a:latin typeface="微軟正黑體" pitchFamily="34" charset="-120"/>
                  <a:ea typeface="微軟正黑體" pitchFamily="34" charset="-120"/>
                </a:rPr>
                <a:t>07/31</a:t>
              </a:r>
              <a:endParaRPr lang="zh-TW" altLang="en-US" sz="1400" b="1" spc="50" dirty="0">
                <a:ln w="11430"/>
                <a:solidFill>
                  <a:srgbClr val="C0504D">
                    <a:lumMod val="75000"/>
                  </a:srgbClr>
                </a:solidFill>
                <a:effectLst/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40" name="文字方塊 139"/>
            <p:cNvSpPr txBox="1"/>
            <p:nvPr/>
          </p:nvSpPr>
          <p:spPr>
            <a:xfrm>
              <a:off x="2555776" y="2016998"/>
              <a:ext cx="389850" cy="34153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/>
            </a:bodyPr>
            <a:lstStyle/>
            <a:p>
              <a:r>
                <a:rPr lang="zh-TW" altLang="en-US" dirty="0">
                  <a:solidFill>
                    <a:srgbClr val="C0504D">
                      <a:lumMod val="75000"/>
                    </a:srgbClr>
                  </a:solidFill>
                  <a:latin typeface="微軟正黑體" pitchFamily="34" charset="-120"/>
                  <a:ea typeface="微軟正黑體" pitchFamily="34" charset="-120"/>
                  <a:sym typeface="Wingdings 2"/>
                </a:rPr>
                <a:t></a:t>
              </a:r>
              <a:endParaRPr lang="zh-TW" altLang="en-US" dirty="0">
                <a:solidFill>
                  <a:srgbClr val="C0504D">
                    <a:lumMod val="75000"/>
                  </a:srgb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5" name="Round Same Side Corner Rectangle 13"/>
          <p:cNvSpPr/>
          <p:nvPr/>
        </p:nvSpPr>
        <p:spPr bwMode="auto">
          <a:xfrm>
            <a:off x="4689181" y="1837910"/>
            <a:ext cx="2088232" cy="407370"/>
          </a:xfrm>
          <a:prstGeom prst="round2SameRect">
            <a:avLst/>
          </a:prstGeom>
          <a:solidFill>
            <a:srgbClr val="333F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ＭＳ Ｐゴシック" charset="0"/>
              </a:rPr>
              <a:t>06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ＭＳ Ｐゴシック" charset="0"/>
              </a:rPr>
              <a:t>月</a:t>
            </a:r>
            <a:endParaRPr lang="en-US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ＭＳ Ｐゴシック" charset="0"/>
            </a:endParaRPr>
          </a:p>
        </p:txBody>
      </p:sp>
      <p:sp>
        <p:nvSpPr>
          <p:cNvPr id="76" name="Round Same Side Corner Rectangle 13"/>
          <p:cNvSpPr/>
          <p:nvPr/>
        </p:nvSpPr>
        <p:spPr bwMode="auto">
          <a:xfrm>
            <a:off x="6822753" y="1837908"/>
            <a:ext cx="2088000" cy="407373"/>
          </a:xfrm>
          <a:prstGeom prst="round2SameRect">
            <a:avLst/>
          </a:prstGeom>
          <a:solidFill>
            <a:srgbClr val="333F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TW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ＭＳ Ｐゴシック" charset="0"/>
              </a:rPr>
              <a:t>07</a:t>
            </a: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ＭＳ Ｐゴシック" charset="0"/>
              </a:rPr>
              <a:t>月</a:t>
            </a:r>
            <a:endParaRPr lang="en-US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ＭＳ Ｐゴシック" charset="0"/>
            </a:endParaRPr>
          </a:p>
        </p:txBody>
      </p:sp>
      <p:sp>
        <p:nvSpPr>
          <p:cNvPr id="64" name="Rounded Rectangle 85">
            <a:extLst>
              <a:ext uri="{FF2B5EF4-FFF2-40B4-BE49-F238E27FC236}">
                <a16:creationId xmlns:a16="http://schemas.microsoft.com/office/drawing/2014/main" id="{5417C051-8FAD-4280-A40B-332744AB9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5467" y="2897665"/>
            <a:ext cx="622809" cy="287615"/>
          </a:xfrm>
          <a:prstGeom prst="roundRect">
            <a:avLst>
              <a:gd name="adj" fmla="val 13278"/>
            </a:avLst>
          </a:pr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zh-TW" altLang="zh-TW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96" name="群組 223"/>
          <p:cNvGrpSpPr/>
          <p:nvPr/>
        </p:nvGrpSpPr>
        <p:grpSpPr>
          <a:xfrm>
            <a:off x="2482394" y="2394921"/>
            <a:ext cx="1594846" cy="475352"/>
            <a:chOff x="2555776" y="2016998"/>
            <a:chExt cx="1594846" cy="341535"/>
          </a:xfrm>
        </p:grpSpPr>
        <p:sp>
          <p:nvSpPr>
            <p:cNvPr id="197" name="文字方塊 196"/>
            <p:cNvSpPr txBox="1"/>
            <p:nvPr/>
          </p:nvSpPr>
          <p:spPr>
            <a:xfrm>
              <a:off x="2774924" y="2031904"/>
              <a:ext cx="1375698" cy="31307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altLang="zh-TW" sz="1600" b="1" spc="50" dirty="0">
                  <a:ln w="11430"/>
                  <a:solidFill>
                    <a:srgbClr val="C0504D">
                      <a:lumMod val="75000"/>
                    </a:srgbClr>
                  </a:solidFill>
                  <a:latin typeface="微軟正黑體" pitchFamily="34" charset="-120"/>
                  <a:ea typeface="微軟正黑體" pitchFamily="34" charset="-120"/>
                </a:rPr>
                <a:t>05/04(</a:t>
              </a:r>
              <a:r>
                <a:rPr lang="zh-TW" altLang="en-US" sz="1600" b="1" spc="50" dirty="0">
                  <a:ln w="11430"/>
                  <a:solidFill>
                    <a:srgbClr val="C0504D">
                      <a:lumMod val="75000"/>
                    </a:srgbClr>
                  </a:solidFill>
                  <a:latin typeface="微軟正黑體" pitchFamily="34" charset="-120"/>
                  <a:ea typeface="微軟正黑體" pitchFamily="34" charset="-120"/>
                </a:rPr>
                <a:t>預計</a:t>
              </a:r>
              <a:r>
                <a:rPr lang="en-US" altLang="zh-TW" sz="1600" b="1" spc="50" dirty="0">
                  <a:ln w="11430"/>
                  <a:solidFill>
                    <a:srgbClr val="C0504D">
                      <a:lumMod val="75000"/>
                    </a:srgbClr>
                  </a:solidFill>
                  <a:latin typeface="微軟正黑體" pitchFamily="34" charset="-120"/>
                  <a:ea typeface="微軟正黑體" pitchFamily="34" charset="-120"/>
                </a:rPr>
                <a:t>)</a:t>
              </a:r>
              <a:endParaRPr lang="zh-TW" altLang="en-US" sz="1600" b="1" spc="50" dirty="0">
                <a:ln w="11430"/>
                <a:solidFill>
                  <a:srgbClr val="C0504D">
                    <a:lumMod val="75000"/>
                  </a:srgbClr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198" name="文字方塊 197"/>
            <p:cNvSpPr txBox="1"/>
            <p:nvPr/>
          </p:nvSpPr>
          <p:spPr>
            <a:xfrm>
              <a:off x="2555776" y="2016998"/>
              <a:ext cx="389850" cy="34153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r>
                <a:rPr lang="zh-TW" altLang="en-US" b="1" dirty="0">
                  <a:solidFill>
                    <a:srgbClr val="C0504D">
                      <a:lumMod val="75000"/>
                    </a:srgb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軟正黑體" pitchFamily="34" charset="-120"/>
                  <a:ea typeface="微軟正黑體" pitchFamily="34" charset="-120"/>
                  <a:sym typeface="Wingdings 2"/>
                </a:rPr>
                <a:t></a:t>
              </a:r>
              <a:endParaRPr lang="zh-TW" altLang="en-US" b="1" dirty="0">
                <a:solidFill>
                  <a:srgbClr val="C0504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65" name="文字方塊 64">
            <a:extLst>
              <a:ext uri="{FF2B5EF4-FFF2-40B4-BE49-F238E27FC236}">
                <a16:creationId xmlns:a16="http://schemas.microsoft.com/office/drawing/2014/main" id="{473E67B3-A4CA-4F7A-ABE5-C8E9FC937016}"/>
              </a:ext>
            </a:extLst>
          </p:cNvPr>
          <p:cNvSpPr txBox="1"/>
          <p:nvPr/>
        </p:nvSpPr>
        <p:spPr>
          <a:xfrm>
            <a:off x="2140768" y="2843828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TW" sz="1200" b="1" spc="50" dirty="0">
                <a:ln w="11430"/>
                <a:solidFill>
                  <a:srgbClr val="C0504D">
                    <a:lumMod val="75000"/>
                  </a:srgbClr>
                </a:solidFill>
                <a:latin typeface="微軟正黑體" pitchFamily="34" charset="-120"/>
                <a:ea typeface="微軟正黑體" pitchFamily="34" charset="-120"/>
              </a:rPr>
              <a:t>05/06</a:t>
            </a:r>
            <a:endParaRPr lang="zh-TW" altLang="en-US" sz="1200" b="1" spc="50" dirty="0">
              <a:ln w="11430"/>
              <a:solidFill>
                <a:srgbClr val="C0504D">
                  <a:lumMod val="75000"/>
                </a:srgb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6" name="文字方塊 65">
            <a:extLst>
              <a:ext uri="{FF2B5EF4-FFF2-40B4-BE49-F238E27FC236}">
                <a16:creationId xmlns:a16="http://schemas.microsoft.com/office/drawing/2014/main" id="{8B261A07-4E11-4D33-8B00-D7F5D905BFDF}"/>
              </a:ext>
            </a:extLst>
          </p:cNvPr>
          <p:cNvSpPr txBox="1"/>
          <p:nvPr/>
        </p:nvSpPr>
        <p:spPr>
          <a:xfrm>
            <a:off x="3363439" y="2843828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TW" sz="1200" b="1" spc="50" dirty="0">
                <a:ln w="11430"/>
                <a:solidFill>
                  <a:srgbClr val="C0504D">
                    <a:lumMod val="75000"/>
                  </a:srgbClr>
                </a:solidFill>
                <a:latin typeface="微軟正黑體" pitchFamily="34" charset="-120"/>
                <a:ea typeface="微軟正黑體" pitchFamily="34" charset="-120"/>
              </a:rPr>
              <a:t>05/12</a:t>
            </a:r>
            <a:endParaRPr lang="zh-TW" altLang="en-US" sz="1200" b="1" spc="50" dirty="0">
              <a:ln w="11430"/>
              <a:solidFill>
                <a:srgbClr val="C0504D">
                  <a:lumMod val="75000"/>
                </a:srgb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7" name="Rounded Rectangle 85">
            <a:extLst>
              <a:ext uri="{FF2B5EF4-FFF2-40B4-BE49-F238E27FC236}">
                <a16:creationId xmlns:a16="http://schemas.microsoft.com/office/drawing/2014/main" id="{1EFEDFC6-32E7-40D9-A94D-BEEE1D295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2230" y="3810805"/>
            <a:ext cx="595183" cy="283925"/>
          </a:xfrm>
          <a:prstGeom prst="roundRect">
            <a:avLst>
              <a:gd name="adj" fmla="val 13278"/>
            </a:avLst>
          </a:prstGeom>
          <a:solidFill>
            <a:schemeClr val="accent6">
              <a:lumMod val="75000"/>
            </a:schemeClr>
          </a:soli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zh-TW" altLang="zh-TW" b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文字方塊 67">
            <a:extLst>
              <a:ext uri="{FF2B5EF4-FFF2-40B4-BE49-F238E27FC236}">
                <a16:creationId xmlns:a16="http://schemas.microsoft.com/office/drawing/2014/main" id="{A3DA76D7-2046-4604-AFAA-19322A52C0CD}"/>
              </a:ext>
            </a:extLst>
          </p:cNvPr>
          <p:cNvSpPr txBox="1"/>
          <p:nvPr/>
        </p:nvSpPr>
        <p:spPr>
          <a:xfrm>
            <a:off x="5560374" y="3773063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TW" sz="1200" b="1" spc="50" dirty="0">
                <a:ln w="11430"/>
                <a:solidFill>
                  <a:srgbClr val="C0504D">
                    <a:lumMod val="75000"/>
                  </a:srgbClr>
                </a:solidFill>
                <a:latin typeface="微軟正黑體" pitchFamily="34" charset="-120"/>
                <a:ea typeface="微軟正黑體" pitchFamily="34" charset="-120"/>
              </a:rPr>
              <a:t>05/22</a:t>
            </a:r>
            <a:endParaRPr lang="zh-TW" altLang="en-US" sz="1200" b="1" spc="50" dirty="0">
              <a:ln w="11430"/>
              <a:solidFill>
                <a:srgbClr val="C0504D">
                  <a:lumMod val="75000"/>
                </a:srgb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9" name="文字方塊 68">
            <a:extLst>
              <a:ext uri="{FF2B5EF4-FFF2-40B4-BE49-F238E27FC236}">
                <a16:creationId xmlns:a16="http://schemas.microsoft.com/office/drawing/2014/main" id="{83ACFB69-685E-4B6B-B3F6-C3D8CF571788}"/>
              </a:ext>
            </a:extLst>
          </p:cNvPr>
          <p:cNvSpPr txBox="1"/>
          <p:nvPr/>
        </p:nvSpPr>
        <p:spPr>
          <a:xfrm>
            <a:off x="6758839" y="3773063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zh-TW" sz="1200" b="1" spc="50" dirty="0">
                <a:ln w="11430"/>
                <a:solidFill>
                  <a:srgbClr val="C0504D">
                    <a:lumMod val="75000"/>
                  </a:srgbClr>
                </a:solidFill>
                <a:latin typeface="微軟正黑體" pitchFamily="34" charset="-120"/>
                <a:ea typeface="微軟正黑體" pitchFamily="34" charset="-120"/>
              </a:rPr>
              <a:t>06/30</a:t>
            </a:r>
            <a:endParaRPr lang="zh-TW" altLang="en-US" sz="1200" b="1" spc="50" dirty="0">
              <a:ln w="11430"/>
              <a:solidFill>
                <a:srgbClr val="C0504D">
                  <a:lumMod val="75000"/>
                </a:srgb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0" name="Round Same Side Corner Rectangle 13">
            <a:extLst>
              <a:ext uri="{FF2B5EF4-FFF2-40B4-BE49-F238E27FC236}">
                <a16:creationId xmlns:a16="http://schemas.microsoft.com/office/drawing/2014/main" id="{BE4E5F2D-2F40-4383-993A-4017235ED1D2}"/>
              </a:ext>
            </a:extLst>
          </p:cNvPr>
          <p:cNvSpPr/>
          <p:nvPr/>
        </p:nvSpPr>
        <p:spPr bwMode="auto">
          <a:xfrm>
            <a:off x="233282" y="1837910"/>
            <a:ext cx="2088232" cy="407370"/>
          </a:xfrm>
          <a:prstGeom prst="round2SameRect">
            <a:avLst/>
          </a:prstGeom>
          <a:solidFill>
            <a:srgbClr val="333F5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1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ＭＳ Ｐゴシック" charset="0"/>
              </a:rPr>
              <a:t>工作項目</a:t>
            </a:r>
            <a:endParaRPr lang="en-US" sz="1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ＭＳ Ｐゴシック" charset="0"/>
            </a:endParaRPr>
          </a:p>
        </p:txBody>
      </p:sp>
      <p:sp>
        <p:nvSpPr>
          <p:cNvPr id="42" name="標題 1">
            <a:extLst>
              <a:ext uri="{FF2B5EF4-FFF2-40B4-BE49-F238E27FC236}">
                <a16:creationId xmlns:a16="http://schemas.microsoft.com/office/drawing/2014/main" id="{F3CF40D9-D44A-4166-A09D-6CD38ADCAC79}"/>
              </a:ext>
            </a:extLst>
          </p:cNvPr>
          <p:cNvSpPr txBox="1">
            <a:spLocks/>
          </p:cNvSpPr>
          <p:nvPr/>
        </p:nvSpPr>
        <p:spPr>
          <a:xfrm>
            <a:off x="1293812" y="-6647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>
                <a:solidFill>
                  <a:srgbClr val="0087CD"/>
                </a:solidFill>
                <a:latin typeface="微軟正黑體" pitchFamily="34" charset="-120"/>
                <a:ea typeface="微軟正黑體" pitchFamily="34" charset="-120"/>
              </a:rPr>
              <a:t>按我編輯標題</a:t>
            </a:r>
            <a:endParaRPr lang="zh-TW" altLang="en-US" b="1" dirty="0">
              <a:solidFill>
                <a:srgbClr val="0087CD"/>
              </a:solidFill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40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8822AC-6292-4DF0-B159-6494FA09DFFA}" type="slidenum">
              <a:rPr lang="zh-TW" altLang="en-US" smtClean="0"/>
              <a:pPr>
                <a:defRPr/>
              </a:pPr>
              <a:t>5</a:t>
            </a:fld>
            <a:endParaRPr lang="zh-TW" altLang="en-US" dirty="0"/>
          </a:p>
        </p:txBody>
      </p:sp>
      <p:sp>
        <p:nvSpPr>
          <p:cNvPr id="9" name="標題 1">
            <a:extLst>
              <a:ext uri="{FF2B5EF4-FFF2-40B4-BE49-F238E27FC236}">
                <a16:creationId xmlns:a16="http://schemas.microsoft.com/office/drawing/2014/main" id="{DCBB5AF1-B4F2-4593-8CAD-C3ADE5B26863}"/>
              </a:ext>
            </a:extLst>
          </p:cNvPr>
          <p:cNvSpPr txBox="1">
            <a:spLocks/>
          </p:cNvSpPr>
          <p:nvPr/>
        </p:nvSpPr>
        <p:spPr>
          <a:xfrm>
            <a:off x="1293812" y="-6647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>
                <a:solidFill>
                  <a:srgbClr val="0087CD"/>
                </a:solidFill>
                <a:latin typeface="微軟正黑體" pitchFamily="34" charset="-120"/>
                <a:ea typeface="微軟正黑體" pitchFamily="34" charset="-120"/>
              </a:rPr>
              <a:t>按我編輯標題</a:t>
            </a:r>
            <a:endParaRPr lang="zh-TW" altLang="en-US" b="1" dirty="0">
              <a:solidFill>
                <a:srgbClr val="0087CD"/>
              </a:solidFill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959BAF1F-4153-464E-A89C-C65D167DAD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702696"/>
              </p:ext>
            </p:extLst>
          </p:nvPr>
        </p:nvGraphicFramePr>
        <p:xfrm>
          <a:off x="431774" y="1266511"/>
          <a:ext cx="8352927" cy="50898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611834">
                  <a:extLst>
                    <a:ext uri="{9D8B030D-6E8A-4147-A177-3AD203B41FA5}">
                      <a16:colId xmlns:a16="http://schemas.microsoft.com/office/drawing/2014/main" val="663755919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908211550"/>
                    </a:ext>
                  </a:extLst>
                </a:gridCol>
                <a:gridCol w="1381888">
                  <a:extLst>
                    <a:ext uri="{9D8B030D-6E8A-4147-A177-3AD203B41FA5}">
                      <a16:colId xmlns:a16="http://schemas.microsoft.com/office/drawing/2014/main" val="118524093"/>
                    </a:ext>
                  </a:extLst>
                </a:gridCol>
                <a:gridCol w="4991053">
                  <a:extLst>
                    <a:ext uri="{9D8B030D-6E8A-4147-A177-3AD203B41FA5}">
                      <a16:colId xmlns:a16="http://schemas.microsoft.com/office/drawing/2014/main" val="787534945"/>
                    </a:ext>
                  </a:extLst>
                </a:gridCol>
              </a:tblGrid>
              <a:tr h="329812"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  <a:endParaRPr lang="zh-TW" sz="1800" b="1" kern="1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委託單位</a:t>
                      </a:r>
                      <a:endParaRPr lang="zh-TW" sz="1800" b="1" kern="1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專案名稱</a:t>
                      </a:r>
                      <a:endParaRPr lang="zh-TW" sz="1800" b="1" kern="1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1800" b="1" kern="1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主要專案內容及成果</a:t>
                      </a:r>
                      <a:endParaRPr lang="zh-TW" sz="1800" b="1" kern="1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513134"/>
                  </a:ext>
                </a:extLst>
              </a:tr>
              <a:tr h="1064460">
                <a:tc>
                  <a:txBody>
                    <a:bodyPr/>
                    <a:lstStyle/>
                    <a:p>
                      <a:pPr marL="0" lvl="0" indent="0"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kern="100" dirty="0">
                          <a:solidFill>
                            <a:srgbClr val="333F5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1 </a:t>
                      </a: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207922"/>
                  </a:ext>
                </a:extLst>
              </a:tr>
              <a:tr h="866118">
                <a:tc>
                  <a:txBody>
                    <a:bodyPr/>
                    <a:lstStyle/>
                    <a:p>
                      <a:pPr marL="0" lvl="0" indent="0"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kern="100" dirty="0">
                          <a:solidFill>
                            <a:srgbClr val="333F5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2 </a:t>
                      </a: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3509"/>
                  </a:ext>
                </a:extLst>
              </a:tr>
              <a:tr h="1140718">
                <a:tc>
                  <a:txBody>
                    <a:bodyPr/>
                    <a:lstStyle/>
                    <a:p>
                      <a:pPr marL="0" lvl="0" indent="0"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kern="100" dirty="0">
                          <a:solidFill>
                            <a:srgbClr val="333F5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3 </a:t>
                      </a: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1600" kern="10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14263"/>
                  </a:ext>
                </a:extLst>
              </a:tr>
              <a:tr h="737199">
                <a:tc>
                  <a:txBody>
                    <a:bodyPr/>
                    <a:lstStyle/>
                    <a:p>
                      <a:pPr marL="0" lvl="0" indent="0"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600" kern="100" dirty="0">
                          <a:solidFill>
                            <a:srgbClr val="333F5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altLang="en-US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F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434747"/>
                  </a:ext>
                </a:extLst>
              </a:tr>
              <a:tr h="951531">
                <a:tc>
                  <a:txBody>
                    <a:bodyPr/>
                    <a:lstStyle/>
                    <a:p>
                      <a:pPr marL="0" lvl="0" indent="0"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600" kern="100" dirty="0">
                          <a:solidFill>
                            <a:srgbClr val="333F5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2200"/>
                        </a:lnSpc>
                        <a:spcAft>
                          <a:spcPts val="0"/>
                        </a:spcAft>
                      </a:pPr>
                      <a:endParaRPr lang="zh-TW" altLang="en-US" sz="1600" kern="100" dirty="0">
                        <a:solidFill>
                          <a:srgbClr val="333F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1586" marR="4158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593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735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9" name="手繪多邊形: 圖案 8">
            <a:extLst>
              <a:ext uri="{FF2B5EF4-FFF2-40B4-BE49-F238E27FC236}">
                <a16:creationId xmlns:a16="http://schemas.microsoft.com/office/drawing/2014/main" id="{F010446D-32E7-4652-A016-83D0281431EC}"/>
              </a:ext>
            </a:extLst>
          </p:cNvPr>
          <p:cNvSpPr/>
          <p:nvPr/>
        </p:nvSpPr>
        <p:spPr>
          <a:xfrm>
            <a:off x="5187920" y="3498812"/>
            <a:ext cx="3559994" cy="1547823"/>
          </a:xfrm>
          <a:custGeom>
            <a:avLst/>
            <a:gdLst>
              <a:gd name="connsiteX0" fmla="*/ 0 w 3599997"/>
              <a:gd name="connsiteY0" fmla="*/ 137356 h 1373555"/>
              <a:gd name="connsiteX1" fmla="*/ 137356 w 3599997"/>
              <a:gd name="connsiteY1" fmla="*/ 0 h 1373555"/>
              <a:gd name="connsiteX2" fmla="*/ 3462642 w 3599997"/>
              <a:gd name="connsiteY2" fmla="*/ 0 h 1373555"/>
              <a:gd name="connsiteX3" fmla="*/ 3599998 w 3599997"/>
              <a:gd name="connsiteY3" fmla="*/ 137356 h 1373555"/>
              <a:gd name="connsiteX4" fmla="*/ 3599997 w 3599997"/>
              <a:gd name="connsiteY4" fmla="*/ 1236200 h 1373555"/>
              <a:gd name="connsiteX5" fmla="*/ 3462641 w 3599997"/>
              <a:gd name="connsiteY5" fmla="*/ 1373556 h 1373555"/>
              <a:gd name="connsiteX6" fmla="*/ 137356 w 3599997"/>
              <a:gd name="connsiteY6" fmla="*/ 1373555 h 1373555"/>
              <a:gd name="connsiteX7" fmla="*/ 0 w 3599997"/>
              <a:gd name="connsiteY7" fmla="*/ 1236199 h 1373555"/>
              <a:gd name="connsiteX8" fmla="*/ 0 w 3599997"/>
              <a:gd name="connsiteY8" fmla="*/ 137356 h 1373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99997" h="1373555">
                <a:moveTo>
                  <a:pt x="0" y="137356"/>
                </a:moveTo>
                <a:cubicBezTo>
                  <a:pt x="0" y="61496"/>
                  <a:pt x="61496" y="0"/>
                  <a:pt x="137356" y="0"/>
                </a:cubicBezTo>
                <a:lnTo>
                  <a:pt x="3462642" y="0"/>
                </a:lnTo>
                <a:cubicBezTo>
                  <a:pt x="3538502" y="0"/>
                  <a:pt x="3599998" y="61496"/>
                  <a:pt x="3599998" y="137356"/>
                </a:cubicBezTo>
                <a:cubicBezTo>
                  <a:pt x="3599998" y="503637"/>
                  <a:pt x="3599997" y="869919"/>
                  <a:pt x="3599997" y="1236200"/>
                </a:cubicBezTo>
                <a:cubicBezTo>
                  <a:pt x="3599997" y="1312060"/>
                  <a:pt x="3538501" y="1373556"/>
                  <a:pt x="3462641" y="1373556"/>
                </a:cubicBezTo>
                <a:lnTo>
                  <a:pt x="137356" y="1373555"/>
                </a:lnTo>
                <a:cubicBezTo>
                  <a:pt x="61496" y="1373555"/>
                  <a:pt x="0" y="1312059"/>
                  <a:pt x="0" y="1236199"/>
                </a:cubicBezTo>
                <a:lnTo>
                  <a:pt x="0" y="137356"/>
                </a:lnTo>
                <a:close/>
              </a:path>
            </a:pathLst>
          </a:custGeom>
          <a:ln>
            <a:solidFill>
              <a:srgbClr val="759FCC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52082" tIns="180000" rIns="72084" bIns="72083" numCol="1" spcCol="1270" anchor="t" anchorCtr="0">
            <a:noAutofit/>
          </a:bodyPr>
          <a:lstStyle/>
          <a:p>
            <a:pPr marL="0" lvl="1" algn="l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zh-TW" sz="1600" b="1" kern="1200" dirty="0">
                <a:solidFill>
                  <a:srgbClr val="41719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擴充項目需求分析</a:t>
            </a:r>
            <a:endParaRPr lang="zh-TW" altLang="en-US" sz="1600" kern="1200" dirty="0">
              <a:solidFill>
                <a:srgbClr val="41719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1" indent="-342900" algn="l" defTabSz="4000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zh-TW" sz="1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需求訪談及分析</a:t>
            </a:r>
            <a:endParaRPr lang="zh-TW" altLang="en-US" sz="1400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1" indent="-342900" algn="l" defTabSz="4000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zh-TW" sz="1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系統規劃</a:t>
            </a:r>
            <a:endParaRPr lang="zh-TW" altLang="en-US" sz="1400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1" indent="-342900" algn="l" defTabSz="4000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zh-TW" sz="1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系統開發</a:t>
            </a:r>
            <a:endParaRPr lang="zh-TW" altLang="en-US" sz="1400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1" indent="-342900" algn="l" defTabSz="4000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zh-TW" sz="1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系統測試</a:t>
            </a:r>
            <a:endParaRPr lang="zh-TW" altLang="en-US" sz="1400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手繪多邊形: 圖案 9">
            <a:extLst>
              <a:ext uri="{FF2B5EF4-FFF2-40B4-BE49-F238E27FC236}">
                <a16:creationId xmlns:a16="http://schemas.microsoft.com/office/drawing/2014/main" id="{A96D2DA5-8C17-4764-B14F-585EB655A9B6}"/>
              </a:ext>
            </a:extLst>
          </p:cNvPr>
          <p:cNvSpPr/>
          <p:nvPr/>
        </p:nvSpPr>
        <p:spPr>
          <a:xfrm>
            <a:off x="395536" y="3498812"/>
            <a:ext cx="3599997" cy="1730388"/>
          </a:xfrm>
          <a:custGeom>
            <a:avLst/>
            <a:gdLst>
              <a:gd name="connsiteX0" fmla="*/ 0 w 3599997"/>
              <a:gd name="connsiteY0" fmla="*/ 137356 h 1373555"/>
              <a:gd name="connsiteX1" fmla="*/ 137356 w 3599997"/>
              <a:gd name="connsiteY1" fmla="*/ 0 h 1373555"/>
              <a:gd name="connsiteX2" fmla="*/ 3462642 w 3599997"/>
              <a:gd name="connsiteY2" fmla="*/ 0 h 1373555"/>
              <a:gd name="connsiteX3" fmla="*/ 3599998 w 3599997"/>
              <a:gd name="connsiteY3" fmla="*/ 137356 h 1373555"/>
              <a:gd name="connsiteX4" fmla="*/ 3599997 w 3599997"/>
              <a:gd name="connsiteY4" fmla="*/ 1236200 h 1373555"/>
              <a:gd name="connsiteX5" fmla="*/ 3462641 w 3599997"/>
              <a:gd name="connsiteY5" fmla="*/ 1373556 h 1373555"/>
              <a:gd name="connsiteX6" fmla="*/ 137356 w 3599997"/>
              <a:gd name="connsiteY6" fmla="*/ 1373555 h 1373555"/>
              <a:gd name="connsiteX7" fmla="*/ 0 w 3599997"/>
              <a:gd name="connsiteY7" fmla="*/ 1236199 h 1373555"/>
              <a:gd name="connsiteX8" fmla="*/ 0 w 3599997"/>
              <a:gd name="connsiteY8" fmla="*/ 137356 h 1373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99997" h="1373555">
                <a:moveTo>
                  <a:pt x="0" y="137356"/>
                </a:moveTo>
                <a:cubicBezTo>
                  <a:pt x="0" y="61496"/>
                  <a:pt x="61496" y="0"/>
                  <a:pt x="137356" y="0"/>
                </a:cubicBezTo>
                <a:lnTo>
                  <a:pt x="3462642" y="0"/>
                </a:lnTo>
                <a:cubicBezTo>
                  <a:pt x="3538502" y="0"/>
                  <a:pt x="3599998" y="61496"/>
                  <a:pt x="3599998" y="137356"/>
                </a:cubicBezTo>
                <a:cubicBezTo>
                  <a:pt x="3599998" y="503637"/>
                  <a:pt x="3599997" y="869919"/>
                  <a:pt x="3599997" y="1236200"/>
                </a:cubicBezTo>
                <a:cubicBezTo>
                  <a:pt x="3599997" y="1312060"/>
                  <a:pt x="3538501" y="1373556"/>
                  <a:pt x="3462641" y="1373556"/>
                </a:cubicBezTo>
                <a:lnTo>
                  <a:pt x="137356" y="1373555"/>
                </a:lnTo>
                <a:cubicBezTo>
                  <a:pt x="61496" y="1373555"/>
                  <a:pt x="0" y="1312059"/>
                  <a:pt x="0" y="1236199"/>
                </a:cubicBezTo>
                <a:lnTo>
                  <a:pt x="0" y="137356"/>
                </a:lnTo>
                <a:close/>
              </a:path>
            </a:pathLst>
          </a:custGeom>
          <a:ln>
            <a:solidFill>
              <a:srgbClr val="BDD0E9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0000" tIns="180000" rIns="1116000" bIns="72083" numCol="1" spcCol="1270" anchor="t" anchorCtr="0">
            <a:noAutofit/>
          </a:bodyPr>
          <a:lstStyle/>
          <a:p>
            <a:pPr marL="0" lvl="1" algn="l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zh-TW" altLang="en-US" sz="1600" b="1" dirty="0">
                <a:solidFill>
                  <a:srgbClr val="41719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客戶驗收檢核</a:t>
            </a:r>
            <a:endParaRPr lang="en-US" altLang="zh-TW" sz="1600" b="1" dirty="0">
              <a:solidFill>
                <a:srgbClr val="41719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algn="l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zh-TW" altLang="en-US" sz="1600" b="1" dirty="0">
              <a:solidFill>
                <a:srgbClr val="41719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1" indent="-342900" algn="l" defTabSz="4000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zh-TW" sz="1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提供客戶端進行功能測試</a:t>
            </a:r>
            <a:endParaRPr lang="zh-TW" altLang="en-US" sz="1400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lvl="1" indent="-342900" algn="l" defTabSz="4000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zh-TW" sz="1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系統壓力測試及資安檢測</a:t>
            </a:r>
            <a:endParaRPr lang="zh-TW" altLang="en-US" sz="1400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手繪多邊形: 圖案 10">
            <a:extLst>
              <a:ext uri="{FF2B5EF4-FFF2-40B4-BE49-F238E27FC236}">
                <a16:creationId xmlns:a16="http://schemas.microsoft.com/office/drawing/2014/main" id="{CDF47F54-1FE5-4ADC-9259-E9BD1C970F2C}"/>
              </a:ext>
            </a:extLst>
          </p:cNvPr>
          <p:cNvSpPr/>
          <p:nvPr/>
        </p:nvSpPr>
        <p:spPr>
          <a:xfrm>
            <a:off x="5052912" y="1397655"/>
            <a:ext cx="3695002" cy="1542508"/>
          </a:xfrm>
          <a:custGeom>
            <a:avLst/>
            <a:gdLst>
              <a:gd name="connsiteX0" fmla="*/ 0 w 3599997"/>
              <a:gd name="connsiteY0" fmla="*/ 137356 h 1373555"/>
              <a:gd name="connsiteX1" fmla="*/ 137356 w 3599997"/>
              <a:gd name="connsiteY1" fmla="*/ 0 h 1373555"/>
              <a:gd name="connsiteX2" fmla="*/ 3462642 w 3599997"/>
              <a:gd name="connsiteY2" fmla="*/ 0 h 1373555"/>
              <a:gd name="connsiteX3" fmla="*/ 3599998 w 3599997"/>
              <a:gd name="connsiteY3" fmla="*/ 137356 h 1373555"/>
              <a:gd name="connsiteX4" fmla="*/ 3599997 w 3599997"/>
              <a:gd name="connsiteY4" fmla="*/ 1236200 h 1373555"/>
              <a:gd name="connsiteX5" fmla="*/ 3462641 w 3599997"/>
              <a:gd name="connsiteY5" fmla="*/ 1373556 h 1373555"/>
              <a:gd name="connsiteX6" fmla="*/ 137356 w 3599997"/>
              <a:gd name="connsiteY6" fmla="*/ 1373555 h 1373555"/>
              <a:gd name="connsiteX7" fmla="*/ 0 w 3599997"/>
              <a:gd name="connsiteY7" fmla="*/ 1236199 h 1373555"/>
              <a:gd name="connsiteX8" fmla="*/ 0 w 3599997"/>
              <a:gd name="connsiteY8" fmla="*/ 137356 h 1373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99997" h="1373555">
                <a:moveTo>
                  <a:pt x="0" y="137356"/>
                </a:moveTo>
                <a:cubicBezTo>
                  <a:pt x="0" y="61496"/>
                  <a:pt x="61496" y="0"/>
                  <a:pt x="137356" y="0"/>
                </a:cubicBezTo>
                <a:lnTo>
                  <a:pt x="3462642" y="0"/>
                </a:lnTo>
                <a:cubicBezTo>
                  <a:pt x="3538502" y="0"/>
                  <a:pt x="3599998" y="61496"/>
                  <a:pt x="3599998" y="137356"/>
                </a:cubicBezTo>
                <a:cubicBezTo>
                  <a:pt x="3599998" y="503637"/>
                  <a:pt x="3599997" y="869919"/>
                  <a:pt x="3599997" y="1236200"/>
                </a:cubicBezTo>
                <a:cubicBezTo>
                  <a:pt x="3599997" y="1312060"/>
                  <a:pt x="3538501" y="1373556"/>
                  <a:pt x="3462641" y="1373556"/>
                </a:cubicBezTo>
                <a:lnTo>
                  <a:pt x="137356" y="1373555"/>
                </a:lnTo>
                <a:cubicBezTo>
                  <a:pt x="61496" y="1373555"/>
                  <a:pt x="0" y="1312059"/>
                  <a:pt x="0" y="1236199"/>
                </a:cubicBezTo>
                <a:lnTo>
                  <a:pt x="0" y="137356"/>
                </a:lnTo>
                <a:close/>
              </a:path>
            </a:pathLst>
          </a:custGeom>
          <a:ln>
            <a:solidFill>
              <a:srgbClr val="41719C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52082" tIns="180000" rIns="72084" bIns="415472" numCol="1" spcCol="1270" anchor="t" anchorCtr="0">
            <a:noAutofit/>
          </a:bodyPr>
          <a:lstStyle/>
          <a:p>
            <a:pPr marL="0" lvl="1" algn="l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zh-TW" sz="1600" b="1" kern="1200" dirty="0">
                <a:solidFill>
                  <a:srgbClr val="41719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設定檢核點及確認目標</a:t>
            </a:r>
            <a:endParaRPr lang="en-US" altLang="zh-TW" sz="1600" b="1" kern="1200">
              <a:solidFill>
                <a:srgbClr val="41719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algn="l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zh-TW" altLang="en-US" sz="1600" kern="1200" dirty="0">
              <a:solidFill>
                <a:srgbClr val="41719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1" indent="-228600" algn="l" defTabSz="4000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zh-TW" sz="1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規劃各檢核點時程</a:t>
            </a:r>
            <a:endParaRPr lang="zh-TW" altLang="en-US" sz="1400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lvl="1" indent="-228600" algn="l" defTabSz="400050">
              <a:spcBef>
                <a:spcPct val="0"/>
              </a:spcBef>
              <a:spcAft>
                <a:spcPct val="15000"/>
              </a:spcAft>
              <a:buFont typeface="+mj-lt"/>
              <a:buAutoNum type="arabicPeriod"/>
            </a:pPr>
            <a:r>
              <a:rPr lang="zh-TW" sz="14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掌握客戶需求，及確認需求</a:t>
            </a:r>
            <a:endParaRPr lang="zh-TW" altLang="en-US" sz="1400" kern="1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手繪多邊形: 圖案 11">
            <a:extLst>
              <a:ext uri="{FF2B5EF4-FFF2-40B4-BE49-F238E27FC236}">
                <a16:creationId xmlns:a16="http://schemas.microsoft.com/office/drawing/2014/main" id="{D38E183A-3835-470F-8EC4-9852C2432456}"/>
              </a:ext>
            </a:extLst>
          </p:cNvPr>
          <p:cNvSpPr/>
          <p:nvPr/>
        </p:nvSpPr>
        <p:spPr>
          <a:xfrm>
            <a:off x="1573468" y="1397655"/>
            <a:ext cx="2252549" cy="747481"/>
          </a:xfrm>
          <a:custGeom>
            <a:avLst/>
            <a:gdLst>
              <a:gd name="connsiteX0" fmla="*/ 0 w 3599997"/>
              <a:gd name="connsiteY0" fmla="*/ 137356 h 1373555"/>
              <a:gd name="connsiteX1" fmla="*/ 137356 w 3599997"/>
              <a:gd name="connsiteY1" fmla="*/ 0 h 1373555"/>
              <a:gd name="connsiteX2" fmla="*/ 3462642 w 3599997"/>
              <a:gd name="connsiteY2" fmla="*/ 0 h 1373555"/>
              <a:gd name="connsiteX3" fmla="*/ 3599998 w 3599997"/>
              <a:gd name="connsiteY3" fmla="*/ 137356 h 1373555"/>
              <a:gd name="connsiteX4" fmla="*/ 3599997 w 3599997"/>
              <a:gd name="connsiteY4" fmla="*/ 1236200 h 1373555"/>
              <a:gd name="connsiteX5" fmla="*/ 3462641 w 3599997"/>
              <a:gd name="connsiteY5" fmla="*/ 1373556 h 1373555"/>
              <a:gd name="connsiteX6" fmla="*/ 137356 w 3599997"/>
              <a:gd name="connsiteY6" fmla="*/ 1373555 h 1373555"/>
              <a:gd name="connsiteX7" fmla="*/ 0 w 3599997"/>
              <a:gd name="connsiteY7" fmla="*/ 1236199 h 1373555"/>
              <a:gd name="connsiteX8" fmla="*/ 0 w 3599997"/>
              <a:gd name="connsiteY8" fmla="*/ 137356 h 1373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99997" h="1373555">
                <a:moveTo>
                  <a:pt x="0" y="137356"/>
                </a:moveTo>
                <a:cubicBezTo>
                  <a:pt x="0" y="61496"/>
                  <a:pt x="61496" y="0"/>
                  <a:pt x="137356" y="0"/>
                </a:cubicBezTo>
                <a:lnTo>
                  <a:pt x="3462642" y="0"/>
                </a:lnTo>
                <a:cubicBezTo>
                  <a:pt x="3538502" y="0"/>
                  <a:pt x="3599998" y="61496"/>
                  <a:pt x="3599998" y="137356"/>
                </a:cubicBezTo>
                <a:cubicBezTo>
                  <a:pt x="3599998" y="503637"/>
                  <a:pt x="3599997" y="869919"/>
                  <a:pt x="3599997" y="1236200"/>
                </a:cubicBezTo>
                <a:cubicBezTo>
                  <a:pt x="3599997" y="1312060"/>
                  <a:pt x="3538501" y="1373556"/>
                  <a:pt x="3462641" y="1373556"/>
                </a:cubicBezTo>
                <a:lnTo>
                  <a:pt x="137356" y="1373555"/>
                </a:lnTo>
                <a:cubicBezTo>
                  <a:pt x="61496" y="1373555"/>
                  <a:pt x="0" y="1312059"/>
                  <a:pt x="0" y="1236199"/>
                </a:cubicBezTo>
                <a:lnTo>
                  <a:pt x="0" y="137356"/>
                </a:lnTo>
                <a:close/>
              </a:path>
            </a:pathLst>
          </a:custGeom>
          <a:ln>
            <a:solidFill>
              <a:srgbClr val="759FCC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5893" tIns="0" rIns="0" bIns="0" numCol="1" spcCol="1270" anchor="ctr" anchorCtr="0">
            <a:noAutofit/>
          </a:bodyPr>
          <a:lstStyle/>
          <a:p>
            <a:pPr marL="0" lvl="1" algn="l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zh-TW" altLang="en-US" sz="1600" b="1" kern="1200" dirty="0">
                <a:solidFill>
                  <a:srgbClr val="41719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sz="1600" b="1" kern="1200" dirty="0">
                <a:solidFill>
                  <a:srgbClr val="41719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依檢核回饋改善</a:t>
            </a:r>
            <a:endParaRPr lang="zh-TW" altLang="en-US" sz="1600" kern="1200" dirty="0">
              <a:solidFill>
                <a:srgbClr val="41719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9" name="群組 18">
            <a:extLst>
              <a:ext uri="{FF2B5EF4-FFF2-40B4-BE49-F238E27FC236}">
                <a16:creationId xmlns:a16="http://schemas.microsoft.com/office/drawing/2014/main" id="{7F6C2A27-F538-4604-9837-77E9FDF77AA9}"/>
              </a:ext>
            </a:extLst>
          </p:cNvPr>
          <p:cNvGrpSpPr/>
          <p:nvPr/>
        </p:nvGrpSpPr>
        <p:grpSpPr>
          <a:xfrm>
            <a:off x="2733186" y="1602149"/>
            <a:ext cx="3384378" cy="3384378"/>
            <a:chOff x="2706487" y="1468727"/>
            <a:chExt cx="3803033" cy="3803033"/>
          </a:xfrm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grpSpPr>
        <p:sp>
          <p:nvSpPr>
            <p:cNvPr id="13" name="手繪多邊形: 圖案 12">
              <a:extLst>
                <a:ext uri="{FF2B5EF4-FFF2-40B4-BE49-F238E27FC236}">
                  <a16:creationId xmlns:a16="http://schemas.microsoft.com/office/drawing/2014/main" id="{EA3A3283-DC24-4348-87C9-6ED93D21900B}"/>
                </a:ext>
              </a:extLst>
            </p:cNvPr>
            <p:cNvSpPr/>
            <p:nvPr/>
          </p:nvSpPr>
          <p:spPr>
            <a:xfrm>
              <a:off x="2706487" y="1468727"/>
              <a:ext cx="1858592" cy="1858592"/>
            </a:xfrm>
            <a:custGeom>
              <a:avLst/>
              <a:gdLst>
                <a:gd name="connsiteX0" fmla="*/ 0 w 1858592"/>
                <a:gd name="connsiteY0" fmla="*/ 1858592 h 1858592"/>
                <a:gd name="connsiteX1" fmla="*/ 1858592 w 1858592"/>
                <a:gd name="connsiteY1" fmla="*/ 0 h 1858592"/>
                <a:gd name="connsiteX2" fmla="*/ 1858592 w 1858592"/>
                <a:gd name="connsiteY2" fmla="*/ 1858592 h 1858592"/>
                <a:gd name="connsiteX3" fmla="*/ 0 w 1858592"/>
                <a:gd name="connsiteY3" fmla="*/ 1858592 h 18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8592" h="1858592">
                  <a:moveTo>
                    <a:pt x="0" y="1858592"/>
                  </a:moveTo>
                  <a:cubicBezTo>
                    <a:pt x="0" y="832120"/>
                    <a:pt x="832120" y="0"/>
                    <a:pt x="1858592" y="0"/>
                  </a:cubicBezTo>
                  <a:lnTo>
                    <a:pt x="1858592" y="1858592"/>
                  </a:lnTo>
                  <a:lnTo>
                    <a:pt x="0" y="1858592"/>
                  </a:lnTo>
                  <a:close/>
                </a:path>
              </a:pathLst>
            </a:custGeom>
            <a:solidFill>
              <a:srgbClr val="759FCC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6609" tIns="686609" rIns="142240" bIns="14224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TW" altLang="en-US" sz="2000" kern="1200" dirty="0"/>
            </a:p>
          </p:txBody>
        </p:sp>
        <p:sp>
          <p:nvSpPr>
            <p:cNvPr id="14" name="手繪多邊形: 圖案 13">
              <a:extLst>
                <a:ext uri="{FF2B5EF4-FFF2-40B4-BE49-F238E27FC236}">
                  <a16:creationId xmlns:a16="http://schemas.microsoft.com/office/drawing/2014/main" id="{54244A38-BAB1-419B-A51F-BA4A917747A4}"/>
                </a:ext>
              </a:extLst>
            </p:cNvPr>
            <p:cNvSpPr/>
            <p:nvPr/>
          </p:nvSpPr>
          <p:spPr>
            <a:xfrm>
              <a:off x="4650927" y="1468727"/>
              <a:ext cx="1858592" cy="1858592"/>
            </a:xfrm>
            <a:custGeom>
              <a:avLst/>
              <a:gdLst>
                <a:gd name="connsiteX0" fmla="*/ 0 w 1858592"/>
                <a:gd name="connsiteY0" fmla="*/ 1858592 h 1858592"/>
                <a:gd name="connsiteX1" fmla="*/ 1858592 w 1858592"/>
                <a:gd name="connsiteY1" fmla="*/ 0 h 1858592"/>
                <a:gd name="connsiteX2" fmla="*/ 1858592 w 1858592"/>
                <a:gd name="connsiteY2" fmla="*/ 1858592 h 1858592"/>
                <a:gd name="connsiteX3" fmla="*/ 0 w 1858592"/>
                <a:gd name="connsiteY3" fmla="*/ 1858592 h 18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8592" h="1858592">
                  <a:moveTo>
                    <a:pt x="0" y="0"/>
                  </a:moveTo>
                  <a:cubicBezTo>
                    <a:pt x="1026472" y="0"/>
                    <a:pt x="1858592" y="832120"/>
                    <a:pt x="1858592" y="1858592"/>
                  </a:cubicBezTo>
                  <a:lnTo>
                    <a:pt x="0" y="18585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1719C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686609" rIns="686609" bIns="14224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TW" altLang="en-US" sz="2000" kern="1200" dirty="0"/>
            </a:p>
          </p:txBody>
        </p:sp>
        <p:sp>
          <p:nvSpPr>
            <p:cNvPr id="15" name="手繪多邊形: 圖案 14">
              <a:extLst>
                <a:ext uri="{FF2B5EF4-FFF2-40B4-BE49-F238E27FC236}">
                  <a16:creationId xmlns:a16="http://schemas.microsoft.com/office/drawing/2014/main" id="{AB3B19A2-E406-4681-BE24-BEDF27B94AF6}"/>
                </a:ext>
              </a:extLst>
            </p:cNvPr>
            <p:cNvSpPr/>
            <p:nvPr/>
          </p:nvSpPr>
          <p:spPr>
            <a:xfrm>
              <a:off x="4650927" y="3413166"/>
              <a:ext cx="1858593" cy="1858593"/>
            </a:xfrm>
            <a:custGeom>
              <a:avLst/>
              <a:gdLst>
                <a:gd name="connsiteX0" fmla="*/ 0 w 1858592"/>
                <a:gd name="connsiteY0" fmla="*/ 1858592 h 1858592"/>
                <a:gd name="connsiteX1" fmla="*/ 1858592 w 1858592"/>
                <a:gd name="connsiteY1" fmla="*/ 0 h 1858592"/>
                <a:gd name="connsiteX2" fmla="*/ 1858592 w 1858592"/>
                <a:gd name="connsiteY2" fmla="*/ 1858592 h 1858592"/>
                <a:gd name="connsiteX3" fmla="*/ 0 w 1858592"/>
                <a:gd name="connsiteY3" fmla="*/ 1858592 h 18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8592" h="1858592">
                  <a:moveTo>
                    <a:pt x="1858592" y="0"/>
                  </a:moveTo>
                  <a:cubicBezTo>
                    <a:pt x="1858592" y="1026472"/>
                    <a:pt x="1026472" y="1858592"/>
                    <a:pt x="0" y="1858592"/>
                  </a:cubicBezTo>
                  <a:lnTo>
                    <a:pt x="0" y="0"/>
                  </a:lnTo>
                  <a:lnTo>
                    <a:pt x="1858592" y="0"/>
                  </a:lnTo>
                  <a:close/>
                </a:path>
              </a:pathLst>
            </a:custGeom>
            <a:solidFill>
              <a:srgbClr val="759FCC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40" tIns="142241" rIns="686610" bIns="686609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TW" altLang="en-US" sz="2000" kern="1200" dirty="0"/>
            </a:p>
          </p:txBody>
        </p:sp>
        <p:sp>
          <p:nvSpPr>
            <p:cNvPr id="16" name="手繪多邊形: 圖案 15">
              <a:extLst>
                <a:ext uri="{FF2B5EF4-FFF2-40B4-BE49-F238E27FC236}">
                  <a16:creationId xmlns:a16="http://schemas.microsoft.com/office/drawing/2014/main" id="{F218D697-D9AB-43BF-844F-339FEE9960C0}"/>
                </a:ext>
              </a:extLst>
            </p:cNvPr>
            <p:cNvSpPr/>
            <p:nvPr/>
          </p:nvSpPr>
          <p:spPr>
            <a:xfrm>
              <a:off x="2706487" y="3413167"/>
              <a:ext cx="1858592" cy="1858593"/>
            </a:xfrm>
            <a:custGeom>
              <a:avLst/>
              <a:gdLst>
                <a:gd name="connsiteX0" fmla="*/ 0 w 1858592"/>
                <a:gd name="connsiteY0" fmla="*/ 1858592 h 1858592"/>
                <a:gd name="connsiteX1" fmla="*/ 1858592 w 1858592"/>
                <a:gd name="connsiteY1" fmla="*/ 0 h 1858592"/>
                <a:gd name="connsiteX2" fmla="*/ 1858592 w 1858592"/>
                <a:gd name="connsiteY2" fmla="*/ 1858592 h 1858592"/>
                <a:gd name="connsiteX3" fmla="*/ 0 w 1858592"/>
                <a:gd name="connsiteY3" fmla="*/ 1858592 h 1858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8592" h="1858592">
                  <a:moveTo>
                    <a:pt x="1858592" y="1858592"/>
                  </a:moveTo>
                  <a:cubicBezTo>
                    <a:pt x="832120" y="1858592"/>
                    <a:pt x="0" y="1026472"/>
                    <a:pt x="0" y="0"/>
                  </a:cubicBezTo>
                  <a:lnTo>
                    <a:pt x="1858592" y="0"/>
                  </a:lnTo>
                  <a:lnTo>
                    <a:pt x="1858592" y="1858592"/>
                  </a:lnTo>
                  <a:close/>
                </a:path>
              </a:pathLst>
            </a:custGeom>
            <a:solidFill>
              <a:srgbClr val="BDD0E9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6609" tIns="142240" rIns="142240" bIns="68661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altLang="zh-TW" sz="2000" kern="1200" dirty="0"/>
            </a:p>
          </p:txBody>
        </p:sp>
      </p:grpSp>
      <p:sp>
        <p:nvSpPr>
          <p:cNvPr id="8" name="標題 1">
            <a:extLst>
              <a:ext uri="{FF2B5EF4-FFF2-40B4-BE49-F238E27FC236}">
                <a16:creationId xmlns:a16="http://schemas.microsoft.com/office/drawing/2014/main" id="{C648BCDC-7EB8-4FDA-8DCD-5EB1036F4323}"/>
              </a:ext>
            </a:extLst>
          </p:cNvPr>
          <p:cNvSpPr txBox="1">
            <a:spLocks/>
          </p:cNvSpPr>
          <p:nvPr/>
        </p:nvSpPr>
        <p:spPr>
          <a:xfrm>
            <a:off x="1103056" y="-6647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b="1" dirty="0">
                <a:solidFill>
                  <a:srgbClr val="0087CD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PDCA</a:t>
            </a:r>
            <a:endParaRPr lang="zh-TW" altLang="en-US" b="1" dirty="0">
              <a:solidFill>
                <a:srgbClr val="0087CD"/>
              </a:solidFill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5076EF66-E67C-4DFE-BB84-EC227B73993C}"/>
              </a:ext>
            </a:extLst>
          </p:cNvPr>
          <p:cNvSpPr/>
          <p:nvPr/>
        </p:nvSpPr>
        <p:spPr>
          <a:xfrm>
            <a:off x="3309251" y="2039486"/>
            <a:ext cx="989373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2400" dirty="0">
                <a:solidFill>
                  <a:schemeClr val="bg1"/>
                </a:solidFill>
              </a:rPr>
              <a:t>Action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A814DC6D-73E3-43FD-8989-BE21A0ED532F}"/>
              </a:ext>
            </a:extLst>
          </p:cNvPr>
          <p:cNvSpPr/>
          <p:nvPr/>
        </p:nvSpPr>
        <p:spPr>
          <a:xfrm>
            <a:off x="3190628" y="2483975"/>
            <a:ext cx="110799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滾動改善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C5E194B-62A5-4155-9304-782B88BB7E16}"/>
              </a:ext>
            </a:extLst>
          </p:cNvPr>
          <p:cNvSpPr/>
          <p:nvPr/>
        </p:nvSpPr>
        <p:spPr>
          <a:xfrm>
            <a:off x="4588997" y="2039486"/>
            <a:ext cx="723275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2400" dirty="0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E625B0D8-1190-496D-A60C-9579EDF87A2C}"/>
              </a:ext>
            </a:extLst>
          </p:cNvPr>
          <p:cNvSpPr/>
          <p:nvPr/>
        </p:nvSpPr>
        <p:spPr>
          <a:xfrm>
            <a:off x="4577519" y="2483975"/>
            <a:ext cx="110799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計畫設定</a:t>
            </a:r>
          </a:p>
        </p:txBody>
      </p:sp>
      <p:grpSp>
        <p:nvGrpSpPr>
          <p:cNvPr id="28" name="群組 27">
            <a:extLst>
              <a:ext uri="{FF2B5EF4-FFF2-40B4-BE49-F238E27FC236}">
                <a16:creationId xmlns:a16="http://schemas.microsoft.com/office/drawing/2014/main" id="{1B520B19-08A4-4E6F-B8FA-FF7F41CEC73B}"/>
              </a:ext>
            </a:extLst>
          </p:cNvPr>
          <p:cNvGrpSpPr/>
          <p:nvPr/>
        </p:nvGrpSpPr>
        <p:grpSpPr>
          <a:xfrm>
            <a:off x="4010310" y="2859612"/>
            <a:ext cx="835768" cy="808911"/>
            <a:chOff x="4240288" y="3013400"/>
            <a:chExt cx="697731" cy="675310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7" name="箭號: 圓形 16">
              <a:extLst>
                <a:ext uri="{FF2B5EF4-FFF2-40B4-BE49-F238E27FC236}">
                  <a16:creationId xmlns:a16="http://schemas.microsoft.com/office/drawing/2014/main" id="{DA3292AF-ECF8-49F7-AF1A-047DE684749E}"/>
                </a:ext>
              </a:extLst>
            </p:cNvPr>
            <p:cNvSpPr/>
            <p:nvPr/>
          </p:nvSpPr>
          <p:spPr>
            <a:xfrm rot="2321735">
              <a:off x="4272293" y="3017700"/>
              <a:ext cx="665726" cy="657125"/>
            </a:xfrm>
            <a:prstGeom prst="circularArrow">
              <a:avLst>
                <a:gd name="adj1" fmla="val 9667"/>
                <a:gd name="adj2" fmla="val 1142319"/>
                <a:gd name="adj3" fmla="val 18150535"/>
                <a:gd name="adj4" fmla="val 13865795"/>
                <a:gd name="adj5" fmla="val 12953"/>
              </a:avLst>
            </a:prstGeom>
            <a:grpFill/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zh-TW" altLang="en-US" dirty="0"/>
                <a:t> </a:t>
              </a:r>
            </a:p>
          </p:txBody>
        </p:sp>
        <p:sp>
          <p:nvSpPr>
            <p:cNvPr id="29" name="箭號: 圓形 28">
              <a:extLst>
                <a:ext uri="{FF2B5EF4-FFF2-40B4-BE49-F238E27FC236}">
                  <a16:creationId xmlns:a16="http://schemas.microsoft.com/office/drawing/2014/main" id="{0B5898B4-857F-4D49-8F69-062AAC04A009}"/>
                </a:ext>
              </a:extLst>
            </p:cNvPr>
            <p:cNvSpPr/>
            <p:nvPr/>
          </p:nvSpPr>
          <p:spPr>
            <a:xfrm rot="7830020">
              <a:off x="4274143" y="3027284"/>
              <a:ext cx="665726" cy="657125"/>
            </a:xfrm>
            <a:prstGeom prst="circularArrow">
              <a:avLst>
                <a:gd name="adj1" fmla="val 9667"/>
                <a:gd name="adj2" fmla="val 1142319"/>
                <a:gd name="adj3" fmla="val 18150535"/>
                <a:gd name="adj4" fmla="val 14032723"/>
                <a:gd name="adj5" fmla="val 12953"/>
              </a:avLst>
            </a:prstGeom>
            <a:grpFill/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zh-TW" altLang="en-US" dirty="0"/>
                <a:t> </a:t>
              </a:r>
            </a:p>
          </p:txBody>
        </p:sp>
        <p:sp>
          <p:nvSpPr>
            <p:cNvPr id="30" name="箭號: 圓形 29">
              <a:extLst>
                <a:ext uri="{FF2B5EF4-FFF2-40B4-BE49-F238E27FC236}">
                  <a16:creationId xmlns:a16="http://schemas.microsoft.com/office/drawing/2014/main" id="{B995AB25-8D8E-49D0-BB8A-983EFFEE9998}"/>
                </a:ext>
              </a:extLst>
            </p:cNvPr>
            <p:cNvSpPr/>
            <p:nvPr/>
          </p:nvSpPr>
          <p:spPr>
            <a:xfrm rot="12981289">
              <a:off x="4251208" y="3027284"/>
              <a:ext cx="665726" cy="657125"/>
            </a:xfrm>
            <a:prstGeom prst="circularArrow">
              <a:avLst>
                <a:gd name="adj1" fmla="val 9667"/>
                <a:gd name="adj2" fmla="val 1142319"/>
                <a:gd name="adj3" fmla="val 18150535"/>
                <a:gd name="adj4" fmla="val 14020067"/>
                <a:gd name="adj5" fmla="val 12953"/>
              </a:avLst>
            </a:prstGeom>
            <a:grpFill/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zh-TW" altLang="en-US" dirty="0"/>
                <a:t> </a:t>
              </a:r>
            </a:p>
          </p:txBody>
        </p:sp>
        <p:sp>
          <p:nvSpPr>
            <p:cNvPr id="33" name="箭號: 圓形 32">
              <a:extLst>
                <a:ext uri="{FF2B5EF4-FFF2-40B4-BE49-F238E27FC236}">
                  <a16:creationId xmlns:a16="http://schemas.microsoft.com/office/drawing/2014/main" id="{E0187331-5DD7-44BC-992D-AD816D239F9D}"/>
                </a:ext>
              </a:extLst>
            </p:cNvPr>
            <p:cNvSpPr/>
            <p:nvPr/>
          </p:nvSpPr>
          <p:spPr>
            <a:xfrm rot="18754082">
              <a:off x="4235988" y="3017700"/>
              <a:ext cx="665726" cy="657125"/>
            </a:xfrm>
            <a:prstGeom prst="circularArrow">
              <a:avLst>
                <a:gd name="adj1" fmla="val 9667"/>
                <a:gd name="adj2" fmla="val 1142319"/>
                <a:gd name="adj3" fmla="val 18150535"/>
                <a:gd name="adj4" fmla="val 13705880"/>
                <a:gd name="adj5" fmla="val 12953"/>
              </a:avLst>
            </a:prstGeom>
            <a:grpFill/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r>
                <a:rPr lang="zh-TW" altLang="en-US" dirty="0"/>
                <a:t> </a:t>
              </a:r>
            </a:p>
          </p:txBody>
        </p:sp>
      </p:grpSp>
      <p:sp>
        <p:nvSpPr>
          <p:cNvPr id="34" name="矩形 33">
            <a:extLst>
              <a:ext uri="{FF2B5EF4-FFF2-40B4-BE49-F238E27FC236}">
                <a16:creationId xmlns:a16="http://schemas.microsoft.com/office/drawing/2014/main" id="{92D8C694-593B-476E-A989-619621869BC6}"/>
              </a:ext>
            </a:extLst>
          </p:cNvPr>
          <p:cNvSpPr/>
          <p:nvPr/>
        </p:nvSpPr>
        <p:spPr>
          <a:xfrm>
            <a:off x="4577519" y="3699211"/>
            <a:ext cx="110799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製作執行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53A27B0E-2222-4F05-99E3-4039815FA598}"/>
              </a:ext>
            </a:extLst>
          </p:cNvPr>
          <p:cNvSpPr/>
          <p:nvPr/>
        </p:nvSpPr>
        <p:spPr>
          <a:xfrm>
            <a:off x="4588997" y="4008482"/>
            <a:ext cx="535724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2400" dirty="0">
                <a:solidFill>
                  <a:schemeClr val="bg1"/>
                </a:solidFill>
              </a:rPr>
              <a:t>Do</a:t>
            </a:r>
            <a:endParaRPr lang="zh-TW" altLang="en-US" sz="2400" dirty="0">
              <a:solidFill>
                <a:schemeClr val="bg1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576A400A-FAB6-4FB2-92A3-3A675B5CA51A}"/>
              </a:ext>
            </a:extLst>
          </p:cNvPr>
          <p:cNvSpPr/>
          <p:nvPr/>
        </p:nvSpPr>
        <p:spPr>
          <a:xfrm>
            <a:off x="3365355" y="4008482"/>
            <a:ext cx="93326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zh-TW" sz="2400" dirty="0">
                <a:solidFill>
                  <a:schemeClr val="bg1"/>
                </a:solidFill>
              </a:rPr>
              <a:t>Check</a:t>
            </a:r>
            <a:endParaRPr lang="zh-TW" altLang="en-US" sz="2400" dirty="0">
              <a:solidFill>
                <a:schemeClr val="bg1"/>
              </a:solidFill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EB3E8C49-5461-4500-833A-0B7DA235CB42}"/>
              </a:ext>
            </a:extLst>
          </p:cNvPr>
          <p:cNvSpPr/>
          <p:nvPr/>
        </p:nvSpPr>
        <p:spPr>
          <a:xfrm>
            <a:off x="3190628" y="3699211"/>
            <a:ext cx="1107996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zh-TW" altLang="en-US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驗收確認</a:t>
            </a:r>
            <a:endParaRPr lang="en-US" altLang="zh-TW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3233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29622</TotalTime>
  <Words>256</Words>
  <Application>Microsoft Office PowerPoint</Application>
  <PresentationFormat>如螢幕大小 (4:3)</PresentationFormat>
  <Paragraphs>102</Paragraphs>
  <Slides>6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微軟正黑體</vt:lpstr>
      <vt:lpstr>Arial</vt:lpstr>
      <vt:lpstr>Calibri</vt:lpstr>
      <vt:lpstr>Calibri Light</vt:lpstr>
      <vt:lpstr>Office 佈景主題</vt:lpstr>
      <vt:lpstr>PowerPoint 簡報</vt:lpstr>
      <vt:lpstr>按我編輯標題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蔡淑姿 Polly</dc:creator>
  <cp:lastModifiedBy>Shirley</cp:lastModifiedBy>
  <cp:revision>927</cp:revision>
  <cp:lastPrinted>2013-03-25T05:50:31Z</cp:lastPrinted>
  <dcterms:created xsi:type="dcterms:W3CDTF">2013-03-04T05:50:35Z</dcterms:created>
  <dcterms:modified xsi:type="dcterms:W3CDTF">2021-02-26T13:03:38Z</dcterms:modified>
</cp:coreProperties>
</file>