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598" r:id="rId3"/>
    <p:sldId id="599" r:id="rId4"/>
    <p:sldId id="600" r:id="rId5"/>
    <p:sldId id="259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948"/>
    <a:srgbClr val="78161B"/>
    <a:srgbClr val="4BACC6"/>
    <a:srgbClr val="5178B1"/>
    <a:srgbClr val="FFFFFF"/>
    <a:srgbClr val="C6C9CE"/>
    <a:srgbClr val="1E1F1F"/>
    <a:srgbClr val="4BA8B3"/>
    <a:srgbClr val="508BC9"/>
    <a:srgbClr val="76B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9054" autoAdjust="0"/>
  </p:normalViewPr>
  <p:slideViewPr>
    <p:cSldViewPr>
      <p:cViewPr varScale="1">
        <p:scale>
          <a:sx n="84" d="100"/>
          <a:sy n="84" d="100"/>
        </p:scale>
        <p:origin x="84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B5D89-979F-4727-8E29-8E12A222F684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A8A3D-2230-47E7-A04E-DA03577F8D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8797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64B02-1078-4223-8612-DFD6E4345CF3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9257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64B02-1078-4223-8612-DFD6E4345CF3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666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>
            <a:extLst>
              <a:ext uri="{FF2B5EF4-FFF2-40B4-BE49-F238E27FC236}">
                <a16:creationId xmlns:a16="http://schemas.microsoft.com/office/drawing/2014/main" id="{A8A67D0D-19F9-4321-962F-D8D385CEDE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" y="0"/>
            <a:ext cx="9141885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189857" y="181792"/>
            <a:ext cx="7772400" cy="1470025"/>
          </a:xfrm>
        </p:spPr>
        <p:txBody>
          <a:bodyPr>
            <a:noAutofit/>
          </a:bodyPr>
          <a:lstStyle>
            <a:lvl1pPr algn="l">
              <a:defRPr sz="6000" b="1">
                <a:solidFill>
                  <a:srgbClr val="4C494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89857" y="1327031"/>
            <a:ext cx="6400800" cy="960438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rgbClr val="5178B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1ABA8CB-E150-4F87-B63A-D6127E05FC23}" type="datetimeFigureOut">
              <a:rPr lang="zh-TW" altLang="en-US" smtClean="0"/>
              <a:pPr/>
              <a:t>2021/2/26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zh-TW" altLang="en-US" dirty="0">
              <a:solidFill>
                <a:schemeClr val="bg1">
                  <a:alpha val="60000"/>
                </a:scheme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7C85EAC-8850-4C10-A9AE-79E6506EAC6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文字版面配置區 7">
            <a:extLst>
              <a:ext uri="{FF2B5EF4-FFF2-40B4-BE49-F238E27FC236}">
                <a16:creationId xmlns:a16="http://schemas.microsoft.com/office/drawing/2014/main" id="{F6EA4BD9-D333-48A6-BF3B-8F7F53CED43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1865" y="3831145"/>
            <a:ext cx="3933056" cy="487957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zh-TW" altLang="en-US" dirty="0"/>
              <a:t>姓名</a:t>
            </a:r>
            <a:endParaRPr lang="en-US" altLang="zh-TW" dirty="0"/>
          </a:p>
        </p:txBody>
      </p:sp>
      <p:sp>
        <p:nvSpPr>
          <p:cNvPr id="10" name="文字版面配置區 7">
            <a:extLst>
              <a:ext uri="{FF2B5EF4-FFF2-40B4-BE49-F238E27FC236}">
                <a16:creationId xmlns:a16="http://schemas.microsoft.com/office/drawing/2014/main" id="{61388180-3993-4A3D-841E-EF783CABEC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1865" y="4254867"/>
            <a:ext cx="3933056" cy="487957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zh-TW" altLang="en-US" dirty="0"/>
              <a:t>職位</a:t>
            </a:r>
            <a:endParaRPr lang="en-US" altLang="zh-TW" dirty="0"/>
          </a:p>
        </p:txBody>
      </p:sp>
      <p:sp>
        <p:nvSpPr>
          <p:cNvPr id="18" name="直排文字版面配置區 17">
            <a:extLst>
              <a:ext uri="{FF2B5EF4-FFF2-40B4-BE49-F238E27FC236}">
                <a16:creationId xmlns:a16="http://schemas.microsoft.com/office/drawing/2014/main" id="{93471F68-7C4B-4958-94E7-CE695FAC1CA7}"/>
              </a:ext>
            </a:extLst>
          </p:cNvPr>
          <p:cNvSpPr>
            <a:spLocks noGrp="1"/>
          </p:cNvSpPr>
          <p:nvPr>
            <p:ph type="body" orient="vert" sz="quarter" idx="15" hasCustomPrompt="1"/>
          </p:nvPr>
        </p:nvSpPr>
        <p:spPr>
          <a:xfrm>
            <a:off x="308721" y="3488245"/>
            <a:ext cx="961256" cy="265235"/>
          </a:xfrm>
          <a:solidFill>
            <a:srgbClr val="FFFFFF"/>
          </a:solidFill>
        </p:spPr>
        <p:txBody>
          <a:bodyPr vert="horz" lIns="91440" tIns="45720" rIns="91440" bIns="45720" rtlCol="0">
            <a:noAutofit/>
          </a:bodyPr>
          <a:lstStyle>
            <a:lvl1pPr>
              <a:defRPr lang="zh-TW" altLang="en-US" sz="1200" b="0" dirty="0" smtClean="0">
                <a:solidFill>
                  <a:srgbClr val="5178B1"/>
                </a:solidFill>
              </a:defRPr>
            </a:lvl1pPr>
          </a:lstStyle>
          <a:p>
            <a:pPr lvl="0"/>
            <a:r>
              <a:rPr lang="zh-TW" altLang="en-US" dirty="0"/>
              <a:t>計畫主持人</a:t>
            </a:r>
          </a:p>
        </p:txBody>
      </p:sp>
    </p:spTree>
    <p:extLst>
      <p:ext uri="{BB962C8B-B14F-4D97-AF65-F5344CB8AC3E}">
        <p14:creationId xmlns:p14="http://schemas.microsoft.com/office/powerpoint/2010/main" val="244251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927E26C3-F31E-4D6C-AF15-4C252A602F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" y="0"/>
            <a:ext cx="9141463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A8CB-E150-4F87-B63A-D6127E05FC23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5EAC-8850-4C10-A9AE-79E6506EAC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81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A8CB-E150-4F87-B63A-D6127E05FC23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5EAC-8850-4C10-A9AE-79E6506EAC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7182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288C54-1023-40C8-9F96-DC402D88C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730C0F-78C3-4A59-ACAB-138E65C40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55267-AE92-408C-A9E9-94BC1E11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0081-02E2-422F-B388-DB43BD1454C5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EF39D7F-2BB5-45EB-9226-DD0CD6226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0277D54-6A38-4EEA-9686-6B1D9D094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ea typeface="華康中黑體"/>
              </a:defRPr>
            </a:lvl1pPr>
          </a:lstStyle>
          <a:p>
            <a:pPr>
              <a:defRPr/>
            </a:pPr>
            <a:fld id="{4031D98E-06BF-4A3C-A879-623D7356C804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274147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457200" y="591270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zh-TW" altLang="en-US" sz="4000" b="1">
                <a:solidFill>
                  <a:srgbClr val="1E1F1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 algn="l"/>
            <a:r>
              <a:rPr lang="zh-TW" altLang="en-US" dirty="0"/>
              <a:t>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720080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5178B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371600" indent="-457200">
              <a:buFont typeface="+mj-lt"/>
              <a:buAutoNum type="arabicPeriod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A8CB-E150-4F87-B63A-D6127E05FC23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5EAC-8850-4C10-A9AE-79E6506EAC6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D4A5DBAC-9197-4CCC-9878-DE88D1E811C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57200" y="2233932"/>
            <a:ext cx="8229600" cy="4487543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5178B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lnSpc>
                <a:spcPts val="3400"/>
              </a:lnSpc>
              <a:buFont typeface="Arial" panose="020B0604020202020204" pitchFamily="34" charset="0"/>
              <a:buChar char="•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371600" indent="-457200">
              <a:buFont typeface="+mj-lt"/>
              <a:buAutoNum type="arabicPeriod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第一層</a:t>
            </a:r>
            <a:endParaRPr lang="en-US" altLang="zh-TW" dirty="0"/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文字版面配置區 12">
            <a:extLst>
              <a:ext uri="{FF2B5EF4-FFF2-40B4-BE49-F238E27FC236}">
                <a16:creationId xmlns:a16="http://schemas.microsoft.com/office/drawing/2014/main" id="{142BF87E-DC57-4F98-8DA9-1205C559A78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381328"/>
            <a:ext cx="3744913" cy="503237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zh-TW" altLang="en-US" dirty="0"/>
              <a:t>參考網址</a:t>
            </a:r>
          </a:p>
        </p:txBody>
      </p:sp>
    </p:spTree>
    <p:extLst>
      <p:ext uri="{BB962C8B-B14F-4D97-AF65-F5344CB8AC3E}">
        <p14:creationId xmlns:p14="http://schemas.microsoft.com/office/powerpoint/2010/main" val="97352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274796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24777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178B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A8CB-E150-4F87-B63A-D6127E05FC23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5EAC-8850-4C10-A9AE-79E6506EAC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877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A8CB-E150-4F87-B63A-D6127E05FC23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5EAC-8850-4C10-A9AE-79E6506EAC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469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A8CB-E150-4F87-B63A-D6127E05FC23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5EAC-8850-4C10-A9AE-79E6506EAC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50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A8CB-E150-4F87-B63A-D6127E05FC23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5EAC-8850-4C10-A9AE-79E6506EAC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311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A8CB-E150-4F87-B63A-D6127E05FC23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5EAC-8850-4C10-A9AE-79E6506EAC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17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A8CB-E150-4F87-B63A-D6127E05FC23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5EAC-8850-4C10-A9AE-79E6506EAC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90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A8CB-E150-4F87-B63A-D6127E05FC23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5EAC-8850-4C10-A9AE-79E6506EAC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576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>
            <a:extLst>
              <a:ext uri="{FF2B5EF4-FFF2-40B4-BE49-F238E27FC236}">
                <a16:creationId xmlns:a16="http://schemas.microsoft.com/office/drawing/2014/main" id="{46B4C5AD-5C4D-45F1-98AE-AA40BEADEFD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" y="0"/>
            <a:ext cx="9141885" cy="6858000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BA8CB-E150-4F87-B63A-D6127E05FC23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85EAC-8850-4C10-A9AE-79E6506EAC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243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4C4948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800" b="1" kern="1200">
          <a:solidFill>
            <a:srgbClr val="5178B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371600" indent="-457200" algn="l" defTabSz="914400" rtl="0" eaLnBrk="1" latinLnBrk="0" hangingPunct="1">
        <a:spcBef>
          <a:spcPct val="20000"/>
        </a:spcBef>
        <a:buFont typeface="+mj-lt"/>
        <a:buAutoNum type="arabicPeriod"/>
        <a:defRPr sz="2000" b="1" kern="1200">
          <a:solidFill>
            <a:schemeClr val="tx1">
              <a:lumMod val="65000"/>
              <a:lumOff val="3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31F1E2-FEDF-4B7C-8D56-7BFB46AA4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857" y="297644"/>
            <a:ext cx="7772400" cy="1470025"/>
          </a:xfrm>
        </p:spPr>
        <p:txBody>
          <a:bodyPr/>
          <a:lstStyle/>
          <a:p>
            <a:r>
              <a:rPr lang="zh-TW" altLang="en-US" sz="4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按我編輯投影片標題名稱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9ACE523-B0F0-4293-A3E1-84581D625D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7544" y="3598112"/>
            <a:ext cx="3933056" cy="487957"/>
          </a:xfrm>
        </p:spPr>
        <p:txBody>
          <a:bodyPr/>
          <a:lstStyle/>
          <a:p>
            <a:r>
              <a:rPr lang="en-US" altLang="zh-TW" dirty="0"/>
              <a:t>OOO, PMP</a:t>
            </a:r>
            <a:endParaRPr lang="zh-TW" altLang="en-US" dirty="0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2DA494C-1DF5-4411-8C16-F5FBB56D9F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7544" y="4081704"/>
            <a:ext cx="3933056" cy="792088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chemeClr val="bg1">
                    <a:alpha val="70000"/>
                  </a:schemeClr>
                </a:solidFill>
              </a:rPr>
              <a:t>所屬機關單位  職稱</a:t>
            </a:r>
            <a:endParaRPr lang="en-US" altLang="zh-TW" dirty="0">
              <a:solidFill>
                <a:schemeClr val="bg1">
                  <a:alpha val="70000"/>
                </a:schemeClr>
              </a:solidFill>
            </a:endParaRPr>
          </a:p>
          <a:p>
            <a:r>
              <a:rPr lang="zh-TW" altLang="en-US" dirty="0">
                <a:solidFill>
                  <a:schemeClr val="bg1">
                    <a:alpha val="70000"/>
                  </a:schemeClr>
                </a:solidFill>
              </a:rPr>
              <a:t>所屬機關單位  職稱</a:t>
            </a:r>
          </a:p>
          <a:p>
            <a:endParaRPr lang="zh-TW" altLang="en-US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6" name="直排文字版面配置區 5">
            <a:extLst>
              <a:ext uri="{FF2B5EF4-FFF2-40B4-BE49-F238E27FC236}">
                <a16:creationId xmlns:a16="http://schemas.microsoft.com/office/drawing/2014/main" id="{40737339-63BC-493A-9064-6F0C2D359432}"/>
              </a:ext>
            </a:extLst>
          </p:cNvPr>
          <p:cNvSpPr>
            <a:spLocks noGrp="1"/>
          </p:cNvSpPr>
          <p:nvPr>
            <p:ph type="body" orient="vert" sz="quarter" idx="15"/>
          </p:nvPr>
        </p:nvSpPr>
        <p:spPr>
          <a:xfrm>
            <a:off x="563364" y="3283787"/>
            <a:ext cx="1128316" cy="314325"/>
          </a:xfrm>
        </p:spPr>
        <p:txBody>
          <a:bodyPr/>
          <a:lstStyle/>
          <a:p>
            <a:r>
              <a:rPr lang="zh-TW" altLang="en-US" sz="1400" b="1" dirty="0"/>
              <a:t>計畫主持人</a:t>
            </a:r>
          </a:p>
        </p:txBody>
      </p:sp>
      <p:sp>
        <p:nvSpPr>
          <p:cNvPr id="10" name="文字版面配置區 3">
            <a:extLst>
              <a:ext uri="{FF2B5EF4-FFF2-40B4-BE49-F238E27FC236}">
                <a16:creationId xmlns:a16="http://schemas.microsoft.com/office/drawing/2014/main" id="{6F67798B-8D28-49F2-B883-5A278F82B204}"/>
              </a:ext>
            </a:extLst>
          </p:cNvPr>
          <p:cNvSpPr txBox="1">
            <a:spLocks/>
          </p:cNvSpPr>
          <p:nvPr/>
        </p:nvSpPr>
        <p:spPr>
          <a:xfrm>
            <a:off x="467544" y="5207769"/>
            <a:ext cx="3933056" cy="487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24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371600" indent="-457200">
              <a:spcBef>
                <a:spcPct val="20000"/>
              </a:spcBef>
              <a:buFont typeface="+mj-lt"/>
              <a:buAutoNum type="arabicPeriod"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altLang="zh-TW" dirty="0"/>
              <a:t>OOO</a:t>
            </a:r>
            <a:endParaRPr lang="zh-TW" altLang="en-US" dirty="0"/>
          </a:p>
        </p:txBody>
      </p:sp>
      <p:sp>
        <p:nvSpPr>
          <p:cNvPr id="11" name="文字版面配置區 4">
            <a:extLst>
              <a:ext uri="{FF2B5EF4-FFF2-40B4-BE49-F238E27FC236}">
                <a16:creationId xmlns:a16="http://schemas.microsoft.com/office/drawing/2014/main" id="{28A4F39B-A389-4EBD-B375-18BB1E0EBB9F}"/>
              </a:ext>
            </a:extLst>
          </p:cNvPr>
          <p:cNvSpPr txBox="1">
            <a:spLocks/>
          </p:cNvSpPr>
          <p:nvPr/>
        </p:nvSpPr>
        <p:spPr>
          <a:xfrm>
            <a:off x="467544" y="5619353"/>
            <a:ext cx="3933056" cy="583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400" b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371600" indent="-457200">
              <a:spcBef>
                <a:spcPct val="20000"/>
              </a:spcBef>
              <a:buFont typeface="+mj-lt"/>
              <a:buAutoNum type="arabicPeriod"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zh-TW" altLang="en-US" dirty="0">
                <a:solidFill>
                  <a:schemeClr val="bg1">
                    <a:alpha val="70000"/>
                  </a:schemeClr>
                </a:solidFill>
              </a:rPr>
              <a:t>所屬機關單位  職稱</a:t>
            </a:r>
            <a:endParaRPr lang="en-US" altLang="zh-TW" dirty="0">
              <a:solidFill>
                <a:schemeClr val="bg1">
                  <a:alpha val="70000"/>
                </a:schemeClr>
              </a:solidFill>
            </a:endParaRPr>
          </a:p>
          <a:p>
            <a:r>
              <a:rPr lang="zh-TW" altLang="en-US" dirty="0">
                <a:solidFill>
                  <a:schemeClr val="bg1">
                    <a:alpha val="70000"/>
                  </a:schemeClr>
                </a:solidFill>
              </a:rPr>
              <a:t>所屬機關單位  職稱</a:t>
            </a:r>
          </a:p>
          <a:p>
            <a:endParaRPr lang="zh-TW" altLang="en-US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12" name="直排文字版面配置區 5">
            <a:extLst>
              <a:ext uri="{FF2B5EF4-FFF2-40B4-BE49-F238E27FC236}">
                <a16:creationId xmlns:a16="http://schemas.microsoft.com/office/drawing/2014/main" id="{AFBB1A2B-39EA-497F-99F1-490FE29A3A59}"/>
              </a:ext>
            </a:extLst>
          </p:cNvPr>
          <p:cNvSpPr txBox="1">
            <a:spLocks/>
          </p:cNvSpPr>
          <p:nvPr/>
        </p:nvSpPr>
        <p:spPr>
          <a:xfrm>
            <a:off x="563364" y="4941168"/>
            <a:ext cx="952538" cy="314325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lang="zh-TW" altLang="en-US" sz="1200" b="0" dirty="0" smtClean="0">
                <a:solidFill>
                  <a:srgbClr val="5178B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371600" indent="-457200">
              <a:spcBef>
                <a:spcPct val="20000"/>
              </a:spcBef>
              <a:buFont typeface="+mj-lt"/>
              <a:buAutoNum type="arabicPeriod"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zh-TW" altLang="en-US" sz="1400" b="1" dirty="0"/>
              <a:t>計畫顧問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350A990-870E-4329-B94E-D98528C13A1B}"/>
              </a:ext>
            </a:extLst>
          </p:cNvPr>
          <p:cNvSpPr txBox="1"/>
          <p:nvPr/>
        </p:nvSpPr>
        <p:spPr>
          <a:xfrm>
            <a:off x="7668344" y="6498491"/>
            <a:ext cx="1346716" cy="314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TW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1400" b="0">
                <a:solidFill>
                  <a:schemeClr val="bg1">
                    <a:alpha val="7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371600" indent="-457200">
              <a:spcBef>
                <a:spcPct val="20000"/>
              </a:spcBef>
              <a:buFont typeface="+mj-lt"/>
              <a:buAutoNum type="arabicPeriod"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altLang="zh-TW" sz="1200" dirty="0"/>
              <a:t>1XX</a:t>
            </a:r>
            <a:r>
              <a:rPr lang="zh-TW" altLang="en-US" sz="1200" dirty="0"/>
              <a:t>年</a:t>
            </a:r>
            <a:r>
              <a:rPr lang="en-US" altLang="zh-TW" sz="1200" dirty="0"/>
              <a:t>XX</a:t>
            </a:r>
            <a:r>
              <a:rPr lang="zh-TW" altLang="en-US" sz="1200" dirty="0"/>
              <a:t>月</a:t>
            </a:r>
            <a:r>
              <a:rPr lang="en-US" altLang="zh-TW" sz="1200" dirty="0"/>
              <a:t>XX</a:t>
            </a:r>
            <a:r>
              <a:rPr lang="zh-TW" altLang="en-US" sz="1200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86529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投影片編號版面配置區 3">
            <a:extLst>
              <a:ext uri="{FF2B5EF4-FFF2-40B4-BE49-F238E27FC236}">
                <a16:creationId xmlns:a16="http://schemas.microsoft.com/office/drawing/2014/main" id="{869C65ED-8CCF-4BDF-8FA1-6DC902E3D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fld id="{4768105C-9156-43F3-BF05-42D8F7DDE4FA}" type="slidenum">
              <a:rPr lang="zh-TW" altLang="en-US" sz="1400" smtClean="0">
                <a:solidFill>
                  <a:schemeClr val="bg1"/>
                </a:solidFill>
                <a:ea typeface="華康中黑體"/>
              </a:rPr>
              <a:pPr/>
              <a:t>2</a:t>
            </a:fld>
            <a:endParaRPr lang="zh-TW" altLang="en-US" sz="1400" dirty="0">
              <a:solidFill>
                <a:schemeClr val="bg1"/>
              </a:solidFill>
              <a:ea typeface="華康中黑體"/>
            </a:endParaRP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277AFC34-6FB2-4039-9774-9B9415D80B3D}"/>
              </a:ext>
            </a:extLst>
          </p:cNvPr>
          <p:cNvGrpSpPr>
            <a:grpSpLocks/>
          </p:cNvGrpSpPr>
          <p:nvPr/>
        </p:nvGrpSpPr>
        <p:grpSpPr bwMode="auto">
          <a:xfrm>
            <a:off x="1986880" y="4529559"/>
            <a:ext cx="5105400" cy="555625"/>
            <a:chOff x="1248" y="1440"/>
            <a:chExt cx="3216" cy="350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8BBA4FBC-1DBF-4988-AD61-3C842F1B9304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zh-TW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C91155E0-3388-4959-91EB-A5C32678CD40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</p:spPr>
          <p:txBody>
            <a:bodyPr wrap="none" anchor="ctr">
              <a:flatTx/>
            </a:bodyPr>
            <a:lstStyle/>
            <a:p>
              <a:endParaRPr lang="zh-TW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C4FBF2F2-46CE-45FE-8268-4721E7A2409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029" y="1482"/>
              <a:ext cx="101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ln w="1905"/>
                  <a:solidFill>
                    <a:schemeClr val="tx2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XXXXXXX</a:t>
              </a:r>
              <a:endParaRPr lang="zh-TW" altLang="en-US" sz="2400" b="1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1CD48AB1-8263-4E6A-B832-E81F0F55C13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1454"/>
              <a:ext cx="231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4</a:t>
              </a:r>
            </a:p>
          </p:txBody>
        </p:sp>
      </p:grpSp>
      <p:grpSp>
        <p:nvGrpSpPr>
          <p:cNvPr id="10" name="Group 7">
            <a:extLst>
              <a:ext uri="{FF2B5EF4-FFF2-40B4-BE49-F238E27FC236}">
                <a16:creationId xmlns:a16="http://schemas.microsoft.com/office/drawing/2014/main" id="{1DFE4E4D-DD60-444B-82C1-9DC0F839FCC5}"/>
              </a:ext>
            </a:extLst>
          </p:cNvPr>
          <p:cNvGrpSpPr>
            <a:grpSpLocks/>
          </p:cNvGrpSpPr>
          <p:nvPr/>
        </p:nvGrpSpPr>
        <p:grpSpPr bwMode="auto">
          <a:xfrm>
            <a:off x="1986880" y="1971516"/>
            <a:ext cx="5105400" cy="555625"/>
            <a:chOff x="1248" y="2030"/>
            <a:chExt cx="3216" cy="350"/>
          </a:xfrm>
        </p:grpSpPr>
        <p:sp>
          <p:nvSpPr>
            <p:cNvPr id="11" name="Line 8">
              <a:extLst>
                <a:ext uri="{FF2B5EF4-FFF2-40B4-BE49-F238E27FC236}">
                  <a16:creationId xmlns:a16="http://schemas.microsoft.com/office/drawing/2014/main" id="{849EBDF7-EB09-42E8-9F97-22A324D6E455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zh-TW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4A55A8DE-1196-4725-80F1-AC64C804549B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</p:spPr>
          <p:txBody>
            <a:bodyPr wrap="none" anchor="ctr">
              <a:flatTx/>
            </a:bodyPr>
            <a:lstStyle/>
            <a:p>
              <a:endParaRPr lang="zh-TW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3" name="Text Box 10">
              <a:extLst>
                <a:ext uri="{FF2B5EF4-FFF2-40B4-BE49-F238E27FC236}">
                  <a16:creationId xmlns:a16="http://schemas.microsoft.com/office/drawing/2014/main" id="{B0D5D199-2CC9-4393-A2B6-7A39F4490A2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976" y="2072"/>
              <a:ext cx="1280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ln w="1905"/>
                  <a:solidFill>
                    <a:schemeClr val="tx2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計畫執行內容</a:t>
              </a:r>
            </a:p>
          </p:txBody>
        </p:sp>
        <p:sp>
          <p:nvSpPr>
            <p:cNvPr id="14" name="Text Box 11">
              <a:extLst>
                <a:ext uri="{FF2B5EF4-FFF2-40B4-BE49-F238E27FC236}">
                  <a16:creationId xmlns:a16="http://schemas.microsoft.com/office/drawing/2014/main" id="{E2A154FA-A336-484B-BEEB-FC0D7B16EBF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231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1</a:t>
              </a:r>
            </a:p>
          </p:txBody>
        </p:sp>
      </p:grpSp>
      <p:grpSp>
        <p:nvGrpSpPr>
          <p:cNvPr id="15" name="Group 12">
            <a:extLst>
              <a:ext uri="{FF2B5EF4-FFF2-40B4-BE49-F238E27FC236}">
                <a16:creationId xmlns:a16="http://schemas.microsoft.com/office/drawing/2014/main" id="{5099A079-05FE-465A-8CF5-198E8ED5C6A5}"/>
              </a:ext>
            </a:extLst>
          </p:cNvPr>
          <p:cNvGrpSpPr>
            <a:grpSpLocks/>
          </p:cNvGrpSpPr>
          <p:nvPr/>
        </p:nvGrpSpPr>
        <p:grpSpPr bwMode="auto">
          <a:xfrm>
            <a:off x="1986880" y="2824197"/>
            <a:ext cx="5105400" cy="555625"/>
            <a:chOff x="1248" y="2640"/>
            <a:chExt cx="3216" cy="350"/>
          </a:xfrm>
        </p:grpSpPr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249B0D02-D5C2-4500-ACE7-C9E5675803DC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zh-TW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A2A5DA01-4A94-4356-ACE4-B5575F495CC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</p:spPr>
          <p:txBody>
            <a:bodyPr wrap="none" anchor="ctr">
              <a:flatTx/>
            </a:bodyPr>
            <a:lstStyle/>
            <a:p>
              <a:endParaRPr lang="zh-TW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8" name="Text Box 15">
              <a:extLst>
                <a:ext uri="{FF2B5EF4-FFF2-40B4-BE49-F238E27FC236}">
                  <a16:creationId xmlns:a16="http://schemas.microsoft.com/office/drawing/2014/main" id="{D95E9C3B-41EA-4E4E-B293-27572D57F89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015" y="2682"/>
              <a:ext cx="101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ln w="1905"/>
                  <a:solidFill>
                    <a:schemeClr val="tx2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XXXXXXX</a:t>
              </a:r>
              <a:endParaRPr lang="zh-TW" altLang="en-US" sz="2400" b="1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9" name="Text Box 16">
              <a:extLst>
                <a:ext uri="{FF2B5EF4-FFF2-40B4-BE49-F238E27FC236}">
                  <a16:creationId xmlns:a16="http://schemas.microsoft.com/office/drawing/2014/main" id="{32C4A8B7-0CB7-4A73-AB4F-B4447B37AF8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231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2</a:t>
              </a:r>
            </a:p>
          </p:txBody>
        </p:sp>
      </p:grpSp>
      <p:grpSp>
        <p:nvGrpSpPr>
          <p:cNvPr id="20" name="Group 17">
            <a:extLst>
              <a:ext uri="{FF2B5EF4-FFF2-40B4-BE49-F238E27FC236}">
                <a16:creationId xmlns:a16="http://schemas.microsoft.com/office/drawing/2014/main" id="{1E87D72F-3C58-43C8-B9C9-17ABD19DB888}"/>
              </a:ext>
            </a:extLst>
          </p:cNvPr>
          <p:cNvGrpSpPr>
            <a:grpSpLocks/>
          </p:cNvGrpSpPr>
          <p:nvPr/>
        </p:nvGrpSpPr>
        <p:grpSpPr bwMode="auto">
          <a:xfrm>
            <a:off x="1986880" y="3676878"/>
            <a:ext cx="5105400" cy="555625"/>
            <a:chOff x="1248" y="3230"/>
            <a:chExt cx="3216" cy="350"/>
          </a:xfrm>
        </p:grpSpPr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B43C0612-71CA-4DBC-A884-5D46B4C60321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zh-TW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FB5F711F-F53A-4691-B793-686506A52CA5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</p:spPr>
          <p:txBody>
            <a:bodyPr wrap="none" anchor="ctr">
              <a:flatTx/>
            </a:bodyPr>
            <a:lstStyle/>
            <a:p>
              <a:endParaRPr lang="zh-TW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Text Box 20">
              <a:extLst>
                <a:ext uri="{FF2B5EF4-FFF2-40B4-BE49-F238E27FC236}">
                  <a16:creationId xmlns:a16="http://schemas.microsoft.com/office/drawing/2014/main" id="{872EEC24-2D81-4FD0-A92C-43981E5180A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036" y="3272"/>
              <a:ext cx="101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ln w="1905"/>
                  <a:solidFill>
                    <a:schemeClr val="tx2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XXXXXXX</a:t>
              </a:r>
              <a:endParaRPr lang="zh-TW" altLang="en-US" sz="2400" b="1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4" name="Text Box 21">
              <a:extLst>
                <a:ext uri="{FF2B5EF4-FFF2-40B4-BE49-F238E27FC236}">
                  <a16:creationId xmlns:a16="http://schemas.microsoft.com/office/drawing/2014/main" id="{51068377-5CCA-4BBF-8909-7AB9520FC24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31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3</a:t>
              </a:r>
            </a:p>
          </p:txBody>
        </p:sp>
      </p:grpSp>
      <p:sp>
        <p:nvSpPr>
          <p:cNvPr id="26" name="標題 1">
            <a:extLst>
              <a:ext uri="{FF2B5EF4-FFF2-40B4-BE49-F238E27FC236}">
                <a16:creationId xmlns:a16="http://schemas.microsoft.com/office/drawing/2014/main" id="{3FFC3D54-BB8A-4F03-B41A-4F00E88B0C1E}"/>
              </a:ext>
            </a:extLst>
          </p:cNvPr>
          <p:cNvSpPr txBox="1">
            <a:spLocks/>
          </p:cNvSpPr>
          <p:nvPr/>
        </p:nvSpPr>
        <p:spPr>
          <a:xfrm>
            <a:off x="575469" y="516789"/>
            <a:ext cx="7993062" cy="1511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4C494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sz="4400" dirty="0">
                <a:solidFill>
                  <a:srgbClr val="5178B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簡報大綱</a:t>
            </a:r>
          </a:p>
        </p:txBody>
      </p:sp>
    </p:spTree>
    <p:extLst>
      <p:ext uri="{BB962C8B-B14F-4D97-AF65-F5344CB8AC3E}">
        <p14:creationId xmlns:p14="http://schemas.microsoft.com/office/powerpoint/2010/main" val="351435654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形 3">
            <a:extLst>
              <a:ext uri="{FF2B5EF4-FFF2-40B4-BE49-F238E27FC236}">
                <a16:creationId xmlns:a16="http://schemas.microsoft.com/office/drawing/2014/main" id="{AA45F878-0B3D-4195-A288-931AB5F6F4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2556792" y="-1635063"/>
            <a:ext cx="7210502" cy="7200000"/>
          </a:xfrm>
          <a:prstGeom prst="rect">
            <a:avLst/>
          </a:prstGeom>
        </p:spPr>
      </p:pic>
      <p:sp>
        <p:nvSpPr>
          <p:cNvPr id="45" name="投影片編號版面配置區 3">
            <a:extLst>
              <a:ext uri="{FF2B5EF4-FFF2-40B4-BE49-F238E27FC236}">
                <a16:creationId xmlns:a16="http://schemas.microsoft.com/office/drawing/2014/main" id="{869C65ED-8CCF-4BDF-8FA1-6DC902E3D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fld id="{4768105C-9156-43F3-BF05-42D8F7DDE4FA}" type="slidenum">
              <a:rPr lang="zh-TW" altLang="en-US" sz="1400" smtClean="0">
                <a:solidFill>
                  <a:schemeClr val="bg1"/>
                </a:solidFill>
                <a:ea typeface="華康中黑體"/>
              </a:rPr>
              <a:pPr/>
              <a:t>3</a:t>
            </a:fld>
            <a:endParaRPr lang="zh-TW" altLang="en-US" sz="1400" dirty="0">
              <a:solidFill>
                <a:schemeClr val="bg1"/>
              </a:solidFill>
              <a:ea typeface="華康中黑體"/>
            </a:endParaRP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71A27D4C-4A7B-4CC4-B065-421872928EE0}"/>
              </a:ext>
            </a:extLst>
          </p:cNvPr>
          <p:cNvSpPr txBox="1">
            <a:spLocks/>
          </p:cNvSpPr>
          <p:nvPr/>
        </p:nvSpPr>
        <p:spPr>
          <a:xfrm>
            <a:off x="2102935" y="1229120"/>
            <a:ext cx="7993062" cy="1511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4400" b="1">
                <a:solidFill>
                  <a:srgbClr val="5178B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TW" altLang="en-US" dirty="0"/>
              <a:t>按我編輯章節標題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2C67858-51D7-4DB2-A2E7-33DE670C25DA}"/>
              </a:ext>
            </a:extLst>
          </p:cNvPr>
          <p:cNvSpPr/>
          <p:nvPr/>
        </p:nvSpPr>
        <p:spPr>
          <a:xfrm>
            <a:off x="2144937" y="2579426"/>
            <a:ext cx="5883447" cy="1117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TW" sz="2800" b="1" dirty="0">
                <a:solidFill>
                  <a:srgbClr val="808789"/>
                </a:solidFill>
                <a:latin typeface="微軟正黑體" pitchFamily="34" charset="-120"/>
                <a:ea typeface="微軟正黑體" pitchFamily="34" charset="-120"/>
              </a:rPr>
              <a:t>(1)</a:t>
            </a:r>
            <a:r>
              <a:rPr lang="zh-TW" altLang="en-US" sz="2800" b="1" dirty="0">
                <a:solidFill>
                  <a:srgbClr val="808789"/>
                </a:solidFill>
                <a:latin typeface="微軟正黑體" pitchFamily="34" charset="-120"/>
                <a:ea typeface="微軟正黑體" pitchFamily="34" charset="-120"/>
              </a:rPr>
              <a:t> 按我編輯內文大綱</a:t>
            </a:r>
          </a:p>
          <a:p>
            <a:pPr>
              <a:lnSpc>
                <a:spcPts val="4200"/>
              </a:lnSpc>
            </a:pPr>
            <a:r>
              <a:rPr lang="en-US" altLang="zh-TW" sz="2800" b="1" dirty="0">
                <a:solidFill>
                  <a:srgbClr val="808789"/>
                </a:solidFill>
                <a:latin typeface="微軟正黑體" pitchFamily="34" charset="-120"/>
                <a:ea typeface="微軟正黑體" pitchFamily="34" charset="-120"/>
              </a:rPr>
              <a:t>(2)</a:t>
            </a:r>
            <a:r>
              <a:rPr lang="zh-TW" altLang="en-US" sz="2800" b="1" dirty="0">
                <a:solidFill>
                  <a:srgbClr val="808789"/>
                </a:solidFill>
                <a:latin typeface="微軟正黑體" pitchFamily="34" charset="-120"/>
                <a:ea typeface="微軟正黑體" pitchFamily="34" charset="-120"/>
              </a:rPr>
              <a:t> 按我編輯內文大綱</a:t>
            </a:r>
            <a:endParaRPr lang="en-US" altLang="zh-TW" sz="2800" b="1" dirty="0">
              <a:solidFill>
                <a:srgbClr val="808789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0339D871-9DB1-4ABE-852C-E57FF36110A4}"/>
              </a:ext>
            </a:extLst>
          </p:cNvPr>
          <p:cNvSpPr txBox="1">
            <a:spLocks/>
          </p:cNvSpPr>
          <p:nvPr/>
        </p:nvSpPr>
        <p:spPr>
          <a:xfrm>
            <a:off x="-31661" y="980728"/>
            <a:ext cx="2160240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20000" b="1" dirty="0">
                <a:solidFill>
                  <a:srgbClr val="CDCDCD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1</a:t>
            </a:r>
            <a:endParaRPr lang="zh-TW" altLang="en-US" sz="20000" b="1" dirty="0">
              <a:solidFill>
                <a:srgbClr val="CDCDCD"/>
              </a:solidFill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91840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B87C49-5A6B-406B-A67C-187E6CEFC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>
              <a:solidFill>
                <a:srgbClr val="4C4948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2136E2-6128-4E75-A3CC-45A3E9874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996CB69-7E8B-4D1B-93B2-AFD866CDA7A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1417B22-E6F5-4F9F-8DE8-8FCBB1D74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6106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2697F38A-82DF-4FC5-8A4B-F85AFD4E2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0688"/>
            <a:ext cx="5467631" cy="615982"/>
          </a:xfrm>
          <a:prstGeom prst="rect">
            <a:avLst/>
          </a:prstGeom>
        </p:spPr>
      </p:pic>
      <p:pic>
        <p:nvPicPr>
          <p:cNvPr id="10" name="圖片 9" descr="一張含有 物件, 時鐘, 黑暗, 電腦 的圖片&#10;&#10;自動產生的描述">
            <a:extLst>
              <a:ext uri="{FF2B5EF4-FFF2-40B4-BE49-F238E27FC236}">
                <a16:creationId xmlns:a16="http://schemas.microsoft.com/office/drawing/2014/main" id="{1D3CE168-73B0-4924-AE84-95B9B53203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181792"/>
            <a:ext cx="1967136" cy="256334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4CC9AA81-2847-416C-8F4B-5C37626A40C8}"/>
              </a:ext>
            </a:extLst>
          </p:cNvPr>
          <p:cNvSpPr txBox="1"/>
          <p:nvPr/>
        </p:nvSpPr>
        <p:spPr>
          <a:xfrm>
            <a:off x="597083" y="3685607"/>
            <a:ext cx="2377574" cy="2118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高服務品質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豐富專案經驗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售後服務保證 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多領域專業人才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永續經營合作思維 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7489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2189</TotalTime>
  <Words>91</Words>
  <Application>Microsoft Office PowerPoint</Application>
  <PresentationFormat>如螢幕大小 (4:3)</PresentationFormat>
  <Paragraphs>32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Microsoft YaHei</vt:lpstr>
      <vt:lpstr>微軟正黑體</vt:lpstr>
      <vt:lpstr>Arial</vt:lpstr>
      <vt:lpstr>Calibri</vt:lpstr>
      <vt:lpstr>Office 佈景主題</vt:lpstr>
      <vt:lpstr>按我編輯投影片標題名稱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110 年度科發基金管理會補助計畫作業系統維護</dc:title>
  <dc:creator>shuhsin chuang</dc:creator>
  <cp:lastModifiedBy>Shirley</cp:lastModifiedBy>
  <cp:revision>106</cp:revision>
  <dcterms:created xsi:type="dcterms:W3CDTF">2021-01-04T14:22:08Z</dcterms:created>
  <dcterms:modified xsi:type="dcterms:W3CDTF">2021-02-26T13:59:59Z</dcterms:modified>
</cp:coreProperties>
</file>