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52" r:id="rId3"/>
    <p:sldId id="598" r:id="rId4"/>
    <p:sldId id="596" r:id="rId5"/>
    <p:sldId id="464" r:id="rId6"/>
    <p:sldId id="582" r:id="rId7"/>
    <p:sldId id="408" r:id="rId8"/>
    <p:sldId id="433" r:id="rId9"/>
    <p:sldId id="43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663300"/>
    <a:srgbClr val="D8D3E0"/>
    <a:srgbClr val="A38EBC"/>
    <a:srgbClr val="8064A2"/>
    <a:srgbClr val="EEF9FC"/>
    <a:srgbClr val="F5F3F7"/>
    <a:srgbClr val="EDEAF0"/>
    <a:srgbClr val="FF7575"/>
    <a:srgbClr val="B0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18" autoAdjust="0"/>
  </p:normalViewPr>
  <p:slideViewPr>
    <p:cSldViewPr snapToGrid="0">
      <p:cViewPr varScale="1">
        <p:scale>
          <a:sx n="68" d="100"/>
          <a:sy n="68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icrosoft JhengHei UI" panose="020B0604030504040204" pitchFamily="34" charset="-120"/>
              </a:defRPr>
            </a:lvl1pPr>
          </a:lstStyle>
          <a:p>
            <a:fld id="{31F7C743-7ABA-490E-BBBD-B251155DD0AC}" type="datetimeFigureOut">
              <a:rPr lang="zh-TW" altLang="en-US" smtClean="0"/>
              <a:pPr/>
              <a:t>2021/2/26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icrosoft JhengHei UI" panose="020B0604030504040204" pitchFamily="34" charset="-120"/>
              </a:defRPr>
            </a:lvl1pPr>
          </a:lstStyle>
          <a:p>
            <a:fld id="{48264B02-1078-4223-8612-DFD6E4345CF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412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7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51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64B02-1078-4223-8612-DFD6E4345CF3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80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35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B3805-C470-435B-B649-3BE477D6E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89C380-798F-4675-B29A-6573465E2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0A19E3-5319-4C21-9B5A-EFEC5839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3F0794-C6DA-4140-9F54-A0C2078F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07753B-7077-4CB2-A9EA-FD93F97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86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471CF3-B17C-44FD-A0F6-9EAFB074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3DEAD0-20E8-4E8C-AFEB-A2E8D6C98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431C83-A0F8-451A-9999-B0C5AC3B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6F8C92-EDC1-4C5B-B5FD-6A375DCB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9C059C-B87E-4175-83DC-B38CB96B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15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20ACD58-8417-4158-A777-96D54FFCC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0954B4-917B-4388-8132-8219BE58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F93393-39F4-44CC-8D62-2C301400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A2DC65-CD24-4C9A-BAF2-9B916BF1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60E066-801D-49C2-A31C-2715B9C2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5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E32F489-B1AC-43F1-BCBE-A89979AA2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4B92DC-3930-4E51-9B16-C6D81AF9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0" y="-138109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57EE38-C420-4970-A4EB-D41A92DC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30" y="1293363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0EC5F3-2731-4E7B-A0A1-3A38DEA9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595E04-1035-48ED-AE3C-27D3C4BF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849D31-20A6-42BF-B85E-19110176E9E7}"/>
              </a:ext>
            </a:extLst>
          </p:cNvPr>
          <p:cNvSpPr>
            <a:spLocks noChangeAspect="1"/>
          </p:cNvSpPr>
          <p:nvPr userDrawn="1"/>
        </p:nvSpPr>
        <p:spPr>
          <a:xfrm>
            <a:off x="11310000" y="5976000"/>
            <a:ext cx="882000" cy="88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4">
            <a:extLst>
              <a:ext uri="{FF2B5EF4-FFF2-40B4-BE49-F238E27FC236}">
                <a16:creationId xmlns:a16="http://schemas.microsoft.com/office/drawing/2014/main" id="{60847A7B-D062-43F7-BFE1-648B583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F7E2F-A9D8-4743-B280-D2915E56D6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19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B9A7333-48B7-4060-87C7-0F595AC63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F72715-E3BD-4551-B44F-00C089CF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422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A74EA7-FF81-46EB-97F8-78BABB0EE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071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13DF00-BDEB-4991-AF57-0F890442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53251A-F6CB-4705-BA8B-8E8E9A5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3900BB-183C-4531-AFEE-5B39348F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F6C17-EC43-46E1-9321-7473F8CE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4276C-AA49-4AC0-96F8-853C73F4A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E1D5B-451F-4674-82DA-AB7CF0264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AA5391-65C2-4453-BC09-FB7B2E8D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58CDCA-6777-40DB-BBCA-6D7A8574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2C7372-04E7-4E4B-A7DB-BE24A9C0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5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70D3C-D3BB-455A-967D-72AAAC3B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257AF1-C8CE-4DB8-AB4E-5F368C70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DC7F40-2A60-40ED-9E2F-FA8E3DF7F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262C78-3135-402C-8575-83B47E8AD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635C47-FD57-4365-A43D-9BA1E645B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B0E786-DB42-4697-9BB9-9B50231E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93ABEFB-9722-4193-AEFB-76DAF886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BC3477-6BDE-464C-B6D7-9D20FA77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58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E93F130-8612-4DAE-BC7F-8BDF33903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2C7D4E-DC28-482A-ACBB-7D2E5447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1A3778-7D8C-412F-870A-02B425D6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CD2C6A-DF7E-4334-9A9F-79518FAE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AA2B2B-D268-4B2E-86A6-A896189BBED4}"/>
              </a:ext>
            </a:extLst>
          </p:cNvPr>
          <p:cNvSpPr>
            <a:spLocks noChangeAspect="1"/>
          </p:cNvSpPr>
          <p:nvPr userDrawn="1"/>
        </p:nvSpPr>
        <p:spPr>
          <a:xfrm>
            <a:off x="11310000" y="5976000"/>
            <a:ext cx="882000" cy="88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C13555-E7DF-4AC8-9FB3-A36FF7A5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F7E2F-A9D8-4743-B280-D2915E56D6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2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1336C0B-EFAD-46DA-A158-7013DFCF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843272-7772-4CA6-9DEE-C7029D64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57606A-13A2-48D3-8696-9806D2C2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74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DA8970-6CA2-43AB-BD81-71064E3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5C23AE-6C85-4302-8D12-E4AF961C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9ED6BAE-B417-41BF-96A2-F2A292528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2BF6CA-43A7-4449-AD3F-C9B39E6B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6D6FCC-01BF-4BE1-AA0A-CA408BD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E91D0F-F99D-40B1-A4C7-B5F86AA6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4955D2B-42C2-4819-B795-0BAE5F5B6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115350B-748C-4DAB-B5D8-9AD60F3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36" y="734376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AC6202-4B40-4F30-8DA5-FC7431F5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E0A879-4AFC-4A7E-A0FF-CFB9D0BD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236" y="2582226"/>
            <a:ext cx="3932237" cy="289147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B28245-0FF6-43C8-B21B-95B6A66E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FC22-B70B-4160-B325-022E8633A9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55935D-F1D1-4160-B333-863BD31F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6D9E0C-35E3-42ED-AAB9-F2B87158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7E2F-A9D8-4743-B280-D2915E56D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3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2438EEB-580A-405C-AF57-9577235D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31599B-046F-41CF-8E5D-EDE731D7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7C3D9B-DA97-4817-8BAE-FB5F8190A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icrosoft JhengHei UI" panose="020B0604030504040204" pitchFamily="34" charset="-120"/>
              </a:defRPr>
            </a:lvl1pPr>
          </a:lstStyle>
          <a:p>
            <a:fld id="{7052FC22-B70B-4160-B325-022E8633A949}" type="datetimeFigureOut">
              <a:rPr lang="zh-TW" altLang="en-US" smtClean="0"/>
              <a:pPr/>
              <a:t>2021/2/26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7543B3-03D4-45E4-9271-42894B8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12A13-567D-4AF2-B937-8066698CE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icrosoft JhengHei UI" panose="020B0604030504040204" pitchFamily="34" charset="-120"/>
              </a:defRPr>
            </a:lvl1pPr>
          </a:lstStyle>
          <a:p>
            <a:fld id="{BB2F7E2F-A9D8-4743-B280-D2915E56D6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6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形 27">
            <a:extLst>
              <a:ext uri="{FF2B5EF4-FFF2-40B4-BE49-F238E27FC236}">
                <a16:creationId xmlns:a16="http://schemas.microsoft.com/office/drawing/2014/main" id="{5CB54CBB-BD77-44A9-A17E-05B9216C8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7029" y="252000"/>
            <a:ext cx="526978" cy="36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9986E5A-CB00-49C5-8B89-0FF405702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-2934000"/>
            <a:ext cx="12193200" cy="18289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CB6D578-9813-467B-BA6A-2F3F82542A34}"/>
              </a:ext>
            </a:extLst>
          </p:cNvPr>
          <p:cNvSpPr/>
          <p:nvPr/>
        </p:nvSpPr>
        <p:spPr>
          <a:xfrm rot="6622053">
            <a:off x="2985082" y="-5767582"/>
            <a:ext cx="8711827" cy="1649076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F371BA6-735E-4F08-939D-CB7A4441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52" y="1132389"/>
            <a:ext cx="11112121" cy="2387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按我編輯投影片標題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688715-1298-4504-A00E-CB644AF7E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53" y="5770456"/>
            <a:ext cx="9144000" cy="2387600"/>
          </a:xfrm>
        </p:spPr>
        <p:txBody>
          <a:bodyPr>
            <a:normAutofit/>
          </a:bodyPr>
          <a:lstStyle/>
          <a:p>
            <a:pPr lvl="0" algn="l">
              <a:lnSpc>
                <a:spcPts val="1400"/>
              </a:lnSpc>
              <a:defRPr/>
            </a:pPr>
            <a:r>
              <a:rPr lang="en-US" altLang="zh-TW" sz="1400" dirty="0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TW" sz="1400" dirty="0" err="1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TW" sz="1400" dirty="0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</a:p>
          <a:p>
            <a:pPr lvl="0" algn="l">
              <a:lnSpc>
                <a:spcPts val="1400"/>
              </a:lnSpc>
              <a:defRPr/>
            </a:pPr>
            <a:r>
              <a:rPr lang="en-US" altLang="zh-TW" sz="1400" dirty="0" err="1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TW" sz="1400" dirty="0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400" dirty="0" err="1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TW" sz="1400" dirty="0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400" dirty="0" err="1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r>
              <a:rPr lang="en-US" altLang="zh-TW" sz="1400" dirty="0">
                <a:solidFill>
                  <a:schemeClr val="accent1">
                    <a:lumMod val="50000"/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endParaRPr lang="zh-CN" altLang="en-US" sz="1400" dirty="0">
              <a:solidFill>
                <a:schemeClr val="accent1">
                  <a:lumMod val="50000"/>
                  <a:alpha val="7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微软雅黑" pitchFamily="34" charset="-122"/>
            </a:endParaRPr>
          </a:p>
        </p:txBody>
      </p:sp>
      <p:sp>
        <p:nvSpPr>
          <p:cNvPr id="5" name="文字方塊 566">
            <a:extLst>
              <a:ext uri="{FF2B5EF4-FFF2-40B4-BE49-F238E27FC236}">
                <a16:creationId xmlns:a16="http://schemas.microsoft.com/office/drawing/2014/main" id="{1B25995E-48D0-4051-BA92-8B9DF9915A93}"/>
              </a:ext>
            </a:extLst>
          </p:cNvPr>
          <p:cNvSpPr txBox="1"/>
          <p:nvPr/>
        </p:nvSpPr>
        <p:spPr>
          <a:xfrm>
            <a:off x="8589757" y="3655250"/>
            <a:ext cx="3124250" cy="735747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84106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1682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25231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33642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4205326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5046391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5887456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6728521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cing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Google Shape;191;p7">
            <a:extLst>
              <a:ext uri="{FF2B5EF4-FFF2-40B4-BE49-F238E27FC236}">
                <a16:creationId xmlns:a16="http://schemas.microsoft.com/office/drawing/2014/main" id="{4DEB8057-8AE0-42EA-836D-D7FDCF3CF741}"/>
              </a:ext>
            </a:extLst>
          </p:cNvPr>
          <p:cNvGrpSpPr/>
          <p:nvPr/>
        </p:nvGrpSpPr>
        <p:grpSpPr>
          <a:xfrm flipH="1">
            <a:off x="10668000" y="5270900"/>
            <a:ext cx="3186885" cy="1757937"/>
            <a:chOff x="6607482" y="3879952"/>
            <a:chExt cx="2536521" cy="1399186"/>
          </a:xfrm>
        </p:grpSpPr>
        <p:grpSp>
          <p:nvGrpSpPr>
            <p:cNvPr id="11" name="Google Shape;192;p7">
              <a:extLst>
                <a:ext uri="{FF2B5EF4-FFF2-40B4-BE49-F238E27FC236}">
                  <a16:creationId xmlns:a16="http://schemas.microsoft.com/office/drawing/2014/main" id="{AE371633-3ACF-4C7D-BB72-340FB8262CD2}"/>
                </a:ext>
              </a:extLst>
            </p:cNvPr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" name="Google Shape;193;p7">
                <a:extLst>
                  <a:ext uri="{FF2B5EF4-FFF2-40B4-BE49-F238E27FC236}">
                    <a16:creationId xmlns:a16="http://schemas.microsoft.com/office/drawing/2014/main" id="{140689FA-B4F4-403D-8F46-ABC8D9FEC898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94;p7">
                <a:extLst>
                  <a:ext uri="{FF2B5EF4-FFF2-40B4-BE49-F238E27FC236}">
                    <a16:creationId xmlns:a16="http://schemas.microsoft.com/office/drawing/2014/main" id="{6116CBE3-22A7-4F88-9F3B-6B90F5AC6941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oogle Shape;195;p7">
              <a:extLst>
                <a:ext uri="{FF2B5EF4-FFF2-40B4-BE49-F238E27FC236}">
                  <a16:creationId xmlns:a16="http://schemas.microsoft.com/office/drawing/2014/main" id="{8732DE71-721C-4452-8465-9CE8283ED88D}"/>
                </a:ext>
              </a:extLst>
            </p:cNvPr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4" name="Google Shape;196;p7">
                <a:extLst>
                  <a:ext uri="{FF2B5EF4-FFF2-40B4-BE49-F238E27FC236}">
                    <a16:creationId xmlns:a16="http://schemas.microsoft.com/office/drawing/2014/main" id="{C77C1081-A713-4199-A9B2-3425715E4ABA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97;p7">
                <a:extLst>
                  <a:ext uri="{FF2B5EF4-FFF2-40B4-BE49-F238E27FC236}">
                    <a16:creationId xmlns:a16="http://schemas.microsoft.com/office/drawing/2014/main" id="{B225677E-0A34-43AA-9121-647CE5948C53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Google Shape;198;p7">
              <a:extLst>
                <a:ext uri="{FF2B5EF4-FFF2-40B4-BE49-F238E27FC236}">
                  <a16:creationId xmlns:a16="http://schemas.microsoft.com/office/drawing/2014/main" id="{8FC1FDBA-075E-4A64-9C0B-CCB9FAE20CC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7">
            <a:extLst>
              <a:ext uri="{FF2B5EF4-FFF2-40B4-BE49-F238E27FC236}">
                <a16:creationId xmlns:a16="http://schemas.microsoft.com/office/drawing/2014/main" id="{CEC5CFA3-AD88-425A-9AAC-E4F5897CC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909" y="4526259"/>
            <a:ext cx="8129153" cy="10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84106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1682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25231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33642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4205326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5046391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5887456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6728521" algn="l" defTabSz="168213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r" eaLnBrk="1" hangingPunct="1">
              <a:lnSpc>
                <a:spcPct val="114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輸入所屬單位名稱</a:t>
            </a:r>
            <a:endParaRPr lang="en-US" altLang="zh-TW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>
              <a:lnSpc>
                <a:spcPct val="114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您的姓名  您的職稱</a:t>
            </a:r>
            <a:endParaRPr lang="en-US" altLang="zh-TW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08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9986E5A-CB00-49C5-8B89-0FF40570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-9792000"/>
            <a:ext cx="12193200" cy="18289800"/>
          </a:xfrm>
          <a:prstGeom prst="rect">
            <a:avLst/>
          </a:prstGeom>
        </p:spPr>
      </p:pic>
      <p:grpSp>
        <p:nvGrpSpPr>
          <p:cNvPr id="7" name="Google Shape;191;p7">
            <a:extLst>
              <a:ext uri="{FF2B5EF4-FFF2-40B4-BE49-F238E27FC236}">
                <a16:creationId xmlns:a16="http://schemas.microsoft.com/office/drawing/2014/main" id="{837DAAA3-CE8F-4CF8-837B-279B95F2A9FC}"/>
              </a:ext>
            </a:extLst>
          </p:cNvPr>
          <p:cNvGrpSpPr/>
          <p:nvPr/>
        </p:nvGrpSpPr>
        <p:grpSpPr>
          <a:xfrm flipH="1">
            <a:off x="-1074535" y="5792836"/>
            <a:ext cx="3186885" cy="1757935"/>
            <a:chOff x="6607478" y="3879952"/>
            <a:chExt cx="2536520" cy="1399184"/>
          </a:xfrm>
        </p:grpSpPr>
        <p:grpSp>
          <p:nvGrpSpPr>
            <p:cNvPr id="8" name="Google Shape;192;p7">
              <a:extLst>
                <a:ext uri="{FF2B5EF4-FFF2-40B4-BE49-F238E27FC236}">
                  <a16:creationId xmlns:a16="http://schemas.microsoft.com/office/drawing/2014/main" id="{A0D5BFC4-FFE8-4C5D-B5FF-88A8ACC551AC}"/>
                </a:ext>
              </a:extLst>
            </p:cNvPr>
            <p:cNvGrpSpPr/>
            <p:nvPr/>
          </p:nvGrpSpPr>
          <p:grpSpPr>
            <a:xfrm>
              <a:off x="6607478" y="4726515"/>
              <a:ext cx="2113754" cy="552621"/>
              <a:chOff x="2057775" y="0"/>
              <a:chExt cx="3429750" cy="896675"/>
            </a:xfrm>
          </p:grpSpPr>
          <p:pic>
            <p:nvPicPr>
              <p:cNvPr id="14" name="Google Shape;193;p7">
                <a:extLst>
                  <a:ext uri="{FF2B5EF4-FFF2-40B4-BE49-F238E27FC236}">
                    <a16:creationId xmlns:a16="http://schemas.microsoft.com/office/drawing/2014/main" id="{A5A87CA4-3995-4365-858E-183CBAAB264F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94;p7">
                <a:extLst>
                  <a:ext uri="{FF2B5EF4-FFF2-40B4-BE49-F238E27FC236}">
                    <a16:creationId xmlns:a16="http://schemas.microsoft.com/office/drawing/2014/main" id="{5CFADDF5-4BC4-4867-955A-0B3F09EF9D0B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oogle Shape;195;p7">
              <a:extLst>
                <a:ext uri="{FF2B5EF4-FFF2-40B4-BE49-F238E27FC236}">
                  <a16:creationId xmlns:a16="http://schemas.microsoft.com/office/drawing/2014/main" id="{65F9D5AF-3A92-4AAB-BF96-C0B99D302017}"/>
                </a:ext>
              </a:extLst>
            </p:cNvPr>
            <p:cNvGrpSpPr/>
            <p:nvPr/>
          </p:nvGrpSpPr>
          <p:grpSpPr>
            <a:xfrm>
              <a:off x="7030244" y="4303734"/>
              <a:ext cx="2113754" cy="552621"/>
              <a:chOff x="2057775" y="0"/>
              <a:chExt cx="3429750" cy="896675"/>
            </a:xfrm>
          </p:grpSpPr>
          <p:pic>
            <p:nvPicPr>
              <p:cNvPr id="12" name="Google Shape;196;p7">
                <a:extLst>
                  <a:ext uri="{FF2B5EF4-FFF2-40B4-BE49-F238E27FC236}">
                    <a16:creationId xmlns:a16="http://schemas.microsoft.com/office/drawing/2014/main" id="{1E11F9F5-7219-40D3-8E0A-E244338931E3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97;p7">
                <a:extLst>
                  <a:ext uri="{FF2B5EF4-FFF2-40B4-BE49-F238E27FC236}">
                    <a16:creationId xmlns:a16="http://schemas.microsoft.com/office/drawing/2014/main" id="{896B839A-69E4-476B-BB83-000B061AB09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Google Shape;198;p7">
              <a:extLst>
                <a:ext uri="{FF2B5EF4-FFF2-40B4-BE49-F238E27FC236}">
                  <a16:creationId xmlns:a16="http://schemas.microsoft.com/office/drawing/2014/main" id="{51E9D7A2-D233-40BE-8119-CC2895454E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E817404-1053-43C7-857C-9568AF490947}"/>
              </a:ext>
            </a:extLst>
          </p:cNvPr>
          <p:cNvGrpSpPr/>
          <p:nvPr/>
        </p:nvGrpSpPr>
        <p:grpSpPr>
          <a:xfrm>
            <a:off x="5750836" y="1906744"/>
            <a:ext cx="5001415" cy="3566217"/>
            <a:chOff x="6401316" y="1738819"/>
            <a:chExt cx="5001415" cy="3566217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584A3437-0EF5-47DB-8D71-5FB9159999E7}"/>
                </a:ext>
              </a:extLst>
            </p:cNvPr>
            <p:cNvGrpSpPr/>
            <p:nvPr/>
          </p:nvGrpSpPr>
          <p:grpSpPr>
            <a:xfrm>
              <a:off x="6401316" y="1738819"/>
              <a:ext cx="5001415" cy="721800"/>
              <a:chOff x="6401316" y="2198774"/>
              <a:chExt cx="5001415" cy="721800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C5F4B14F-555E-428A-8241-4472F1EC17B1}"/>
                  </a:ext>
                </a:extLst>
              </p:cNvPr>
              <p:cNvSpPr/>
              <p:nvPr/>
            </p:nvSpPr>
            <p:spPr>
              <a:xfrm>
                <a:off x="6401316" y="2198774"/>
                <a:ext cx="4941598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7" name="直線接點 76">
                <a:extLst>
                  <a:ext uri="{FF2B5EF4-FFF2-40B4-BE49-F238E27FC236}">
                    <a16:creationId xmlns:a16="http://schemas.microsoft.com/office/drawing/2014/main" id="{62FB55EC-2D28-46F9-8B79-F053EBE3C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597" y="2396030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9">
                <a:extLst>
                  <a:ext uri="{FF2B5EF4-FFF2-40B4-BE49-F238E27FC236}">
                    <a16:creationId xmlns:a16="http://schemas.microsoft.com/office/drawing/2014/main" id="{E39CA384-1D44-4D8B-9983-D42EC74128EA}"/>
                  </a:ext>
                </a:extLst>
              </p:cNvPr>
              <p:cNvSpPr txBox="1"/>
              <p:nvPr/>
            </p:nvSpPr>
            <p:spPr>
              <a:xfrm>
                <a:off x="6553781" y="2280535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伍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文本框 9">
                <a:extLst>
                  <a:ext uri="{FF2B5EF4-FFF2-40B4-BE49-F238E27FC236}">
                    <a16:creationId xmlns:a16="http://schemas.microsoft.com/office/drawing/2014/main" id="{BDAC07D4-103D-4F60-9C10-B7788DE50BCA}"/>
                  </a:ext>
                </a:extLst>
              </p:cNvPr>
              <p:cNvSpPr txBox="1"/>
              <p:nvPr/>
            </p:nvSpPr>
            <p:spPr>
              <a:xfrm>
                <a:off x="7417333" y="2280535"/>
                <a:ext cx="3985398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XXXXXXXXXXXXX</a:t>
                </a:r>
                <a:endParaRPr lang="zh-CN" altLang="en-US" sz="2800" dirty="0"/>
              </a:p>
            </p:txBody>
          </p:sp>
        </p:grpSp>
        <p:grpSp>
          <p:nvGrpSpPr>
            <p:cNvPr id="92" name="群組 91">
              <a:extLst>
                <a:ext uri="{FF2B5EF4-FFF2-40B4-BE49-F238E27FC236}">
                  <a16:creationId xmlns:a16="http://schemas.microsoft.com/office/drawing/2014/main" id="{ED35F3C5-07C8-406F-9638-4290170811CA}"/>
                </a:ext>
              </a:extLst>
            </p:cNvPr>
            <p:cNvGrpSpPr/>
            <p:nvPr/>
          </p:nvGrpSpPr>
          <p:grpSpPr>
            <a:xfrm>
              <a:off x="6401316" y="2686958"/>
              <a:ext cx="4941598" cy="721800"/>
              <a:chOff x="6401316" y="3136440"/>
              <a:chExt cx="4941598" cy="721800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1989752-E9AF-4F38-AB77-F43D3CB8764C}"/>
                  </a:ext>
                </a:extLst>
              </p:cNvPr>
              <p:cNvSpPr/>
              <p:nvPr/>
            </p:nvSpPr>
            <p:spPr>
              <a:xfrm>
                <a:off x="6401316" y="3136440"/>
                <a:ext cx="4941598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9" name="直線接點 78">
                <a:extLst>
                  <a:ext uri="{FF2B5EF4-FFF2-40B4-BE49-F238E27FC236}">
                    <a16:creationId xmlns:a16="http://schemas.microsoft.com/office/drawing/2014/main" id="{003EBDC6-5CCC-4BFA-80E3-BA2F853D2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597" y="3333696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9">
                <a:extLst>
                  <a:ext uri="{FF2B5EF4-FFF2-40B4-BE49-F238E27FC236}">
                    <a16:creationId xmlns:a16="http://schemas.microsoft.com/office/drawing/2014/main" id="{FEEEAE94-D83B-49F9-A4A8-44CE5B22E114}"/>
                  </a:ext>
                </a:extLst>
              </p:cNvPr>
              <p:cNvSpPr txBox="1"/>
              <p:nvPr/>
            </p:nvSpPr>
            <p:spPr>
              <a:xfrm>
                <a:off x="6553781" y="3218201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陸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文本框 9">
                <a:extLst>
                  <a:ext uri="{FF2B5EF4-FFF2-40B4-BE49-F238E27FC236}">
                    <a16:creationId xmlns:a16="http://schemas.microsoft.com/office/drawing/2014/main" id="{B3D250BC-D159-4B61-80EA-2C0703D59DD2}"/>
                  </a:ext>
                </a:extLst>
              </p:cNvPr>
              <p:cNvSpPr txBox="1"/>
              <p:nvPr/>
            </p:nvSpPr>
            <p:spPr>
              <a:xfrm>
                <a:off x="7417333" y="3218201"/>
                <a:ext cx="3849382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</a:t>
                </a:r>
                <a:endParaRPr lang="zh-CN" altLang="en-US" sz="2800" dirty="0"/>
              </a:p>
            </p:txBody>
          </p:sp>
        </p:grpSp>
        <p:grpSp>
          <p:nvGrpSpPr>
            <p:cNvPr id="91" name="群組 90">
              <a:extLst>
                <a:ext uri="{FF2B5EF4-FFF2-40B4-BE49-F238E27FC236}">
                  <a16:creationId xmlns:a16="http://schemas.microsoft.com/office/drawing/2014/main" id="{806766F5-B6D6-4C16-A365-2584F1D97A63}"/>
                </a:ext>
              </a:extLst>
            </p:cNvPr>
            <p:cNvGrpSpPr/>
            <p:nvPr/>
          </p:nvGrpSpPr>
          <p:grpSpPr>
            <a:xfrm>
              <a:off x="6401316" y="3635097"/>
              <a:ext cx="4941598" cy="721800"/>
              <a:chOff x="6401316" y="4212798"/>
              <a:chExt cx="4941598" cy="721800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C329CC88-F5F1-4BCF-9807-FAAA9AC47388}"/>
                  </a:ext>
                </a:extLst>
              </p:cNvPr>
              <p:cNvSpPr/>
              <p:nvPr/>
            </p:nvSpPr>
            <p:spPr>
              <a:xfrm>
                <a:off x="6401316" y="4212798"/>
                <a:ext cx="4941598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1" name="直線接點 80">
                <a:extLst>
                  <a:ext uri="{FF2B5EF4-FFF2-40B4-BE49-F238E27FC236}">
                    <a16:creationId xmlns:a16="http://schemas.microsoft.com/office/drawing/2014/main" id="{D598DBCE-F4C4-4CF6-AE31-01AD66CE0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597" y="4410054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9">
                <a:extLst>
                  <a:ext uri="{FF2B5EF4-FFF2-40B4-BE49-F238E27FC236}">
                    <a16:creationId xmlns:a16="http://schemas.microsoft.com/office/drawing/2014/main" id="{2B24E9D2-0E5D-41B2-98F5-31F1F799B5BD}"/>
                  </a:ext>
                </a:extLst>
              </p:cNvPr>
              <p:cNvSpPr txBox="1"/>
              <p:nvPr/>
            </p:nvSpPr>
            <p:spPr>
              <a:xfrm>
                <a:off x="6553781" y="4294559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柒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文本框 9">
                <a:extLst>
                  <a:ext uri="{FF2B5EF4-FFF2-40B4-BE49-F238E27FC236}">
                    <a16:creationId xmlns:a16="http://schemas.microsoft.com/office/drawing/2014/main" id="{A75E2629-53B9-4BB0-9297-97D4ED97860F}"/>
                  </a:ext>
                </a:extLst>
              </p:cNvPr>
              <p:cNvSpPr txBox="1"/>
              <p:nvPr/>
            </p:nvSpPr>
            <p:spPr>
              <a:xfrm>
                <a:off x="7417333" y="4294559"/>
                <a:ext cx="3526318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</a:t>
                </a:r>
                <a:endParaRPr lang="zh-CN" altLang="en-US" sz="2800" dirty="0"/>
              </a:p>
            </p:txBody>
          </p:sp>
        </p:grp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399E4B7F-6933-4DDC-B3DB-76B6963F36C0}"/>
                </a:ext>
              </a:extLst>
            </p:cNvPr>
            <p:cNvGrpSpPr/>
            <p:nvPr/>
          </p:nvGrpSpPr>
          <p:grpSpPr>
            <a:xfrm>
              <a:off x="6401316" y="4583236"/>
              <a:ext cx="4941598" cy="721800"/>
              <a:chOff x="6401316" y="5280370"/>
              <a:chExt cx="4941598" cy="721800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EA05D67-B132-482B-B653-63FC8BB4DA3C}"/>
                  </a:ext>
                </a:extLst>
              </p:cNvPr>
              <p:cNvSpPr/>
              <p:nvPr/>
            </p:nvSpPr>
            <p:spPr>
              <a:xfrm>
                <a:off x="6401316" y="5280370"/>
                <a:ext cx="4941598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3" name="直線接點 82">
                <a:extLst>
                  <a:ext uri="{FF2B5EF4-FFF2-40B4-BE49-F238E27FC236}">
                    <a16:creationId xmlns:a16="http://schemas.microsoft.com/office/drawing/2014/main" id="{9C6DAD52-035C-4ECE-9AFC-DD4882610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597" y="5477626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9">
                <a:extLst>
                  <a:ext uri="{FF2B5EF4-FFF2-40B4-BE49-F238E27FC236}">
                    <a16:creationId xmlns:a16="http://schemas.microsoft.com/office/drawing/2014/main" id="{BB199B92-AF0D-4412-A534-523848E5AE37}"/>
                  </a:ext>
                </a:extLst>
              </p:cNvPr>
              <p:cNvSpPr txBox="1"/>
              <p:nvPr/>
            </p:nvSpPr>
            <p:spPr>
              <a:xfrm>
                <a:off x="6553781" y="5362131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捌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文本框 9">
                <a:extLst>
                  <a:ext uri="{FF2B5EF4-FFF2-40B4-BE49-F238E27FC236}">
                    <a16:creationId xmlns:a16="http://schemas.microsoft.com/office/drawing/2014/main" id="{B99A994A-8A9E-4527-8F2E-84CEFA9052F8}"/>
                  </a:ext>
                </a:extLst>
              </p:cNvPr>
              <p:cNvSpPr txBox="1"/>
              <p:nvPr/>
            </p:nvSpPr>
            <p:spPr>
              <a:xfrm>
                <a:off x="7417332" y="5362131"/>
                <a:ext cx="3526319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</a:t>
                </a:r>
                <a:endParaRPr lang="zh-CN" altLang="en-US" sz="2800" dirty="0"/>
              </a:p>
            </p:txBody>
          </p:sp>
        </p:grp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93163BA6-5B80-42EE-93A2-4D0DE3BA402C}"/>
              </a:ext>
            </a:extLst>
          </p:cNvPr>
          <p:cNvGrpSpPr/>
          <p:nvPr/>
        </p:nvGrpSpPr>
        <p:grpSpPr>
          <a:xfrm>
            <a:off x="855549" y="1432675"/>
            <a:ext cx="4664232" cy="3566217"/>
            <a:chOff x="1248350" y="1738819"/>
            <a:chExt cx="4664232" cy="3566217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72F8BE27-AEB1-4E0B-AE34-A2F45B432094}"/>
                </a:ext>
              </a:extLst>
            </p:cNvPr>
            <p:cNvGrpSpPr/>
            <p:nvPr/>
          </p:nvGrpSpPr>
          <p:grpSpPr>
            <a:xfrm>
              <a:off x="1248350" y="2686958"/>
              <a:ext cx="4553736" cy="721800"/>
              <a:chOff x="1248350" y="2639963"/>
              <a:chExt cx="4553736" cy="721800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4C35C2BF-CEAF-476D-A9DB-CC799D0CE3FF}"/>
                  </a:ext>
                </a:extLst>
              </p:cNvPr>
              <p:cNvSpPr/>
              <p:nvPr/>
            </p:nvSpPr>
            <p:spPr>
              <a:xfrm>
                <a:off x="1248350" y="2639963"/>
                <a:ext cx="4553736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7" name="直線接點 66">
                <a:extLst>
                  <a:ext uri="{FF2B5EF4-FFF2-40B4-BE49-F238E27FC236}">
                    <a16:creationId xmlns:a16="http://schemas.microsoft.com/office/drawing/2014/main" id="{51EA6B4C-6220-4451-8D0A-C490EF1A5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631" y="2837219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9">
                <a:extLst>
                  <a:ext uri="{FF2B5EF4-FFF2-40B4-BE49-F238E27FC236}">
                    <a16:creationId xmlns:a16="http://schemas.microsoft.com/office/drawing/2014/main" id="{36E10789-99AB-4A92-AB35-EF891F3C95CC}"/>
                  </a:ext>
                </a:extLst>
              </p:cNvPr>
              <p:cNvSpPr txBox="1"/>
              <p:nvPr/>
            </p:nvSpPr>
            <p:spPr>
              <a:xfrm>
                <a:off x="1400815" y="2721724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貳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" name="文本框 9">
                <a:extLst>
                  <a:ext uri="{FF2B5EF4-FFF2-40B4-BE49-F238E27FC236}">
                    <a16:creationId xmlns:a16="http://schemas.microsoft.com/office/drawing/2014/main" id="{D162AB3D-E56B-4392-883C-E4FFE9CD9961}"/>
                  </a:ext>
                </a:extLst>
              </p:cNvPr>
              <p:cNvSpPr txBox="1"/>
              <p:nvPr/>
            </p:nvSpPr>
            <p:spPr>
              <a:xfrm>
                <a:off x="2264367" y="2721724"/>
                <a:ext cx="315672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zh-TW" altLang="en-US" sz="2800" dirty="0"/>
                  <a:t>背景與計畫目標</a:t>
                </a:r>
                <a:endParaRPr lang="zh-CN" altLang="en-US" sz="2800" dirty="0"/>
              </a:p>
            </p:txBody>
          </p:sp>
        </p:grpSp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9B4B9518-B321-47F8-8A70-B4D55CE7C77C}"/>
                </a:ext>
              </a:extLst>
            </p:cNvPr>
            <p:cNvGrpSpPr/>
            <p:nvPr/>
          </p:nvGrpSpPr>
          <p:grpSpPr>
            <a:xfrm>
              <a:off x="1248350" y="3635097"/>
              <a:ext cx="4553736" cy="721800"/>
              <a:chOff x="1248350" y="3671148"/>
              <a:chExt cx="4553736" cy="721800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491B9AD-5D80-4411-89AC-663402A3566A}"/>
                  </a:ext>
                </a:extLst>
              </p:cNvPr>
              <p:cNvSpPr/>
              <p:nvPr/>
            </p:nvSpPr>
            <p:spPr>
              <a:xfrm>
                <a:off x="1248350" y="3671148"/>
                <a:ext cx="4553736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9" name="直線接點 68">
                <a:extLst>
                  <a:ext uri="{FF2B5EF4-FFF2-40B4-BE49-F238E27FC236}">
                    <a16:creationId xmlns:a16="http://schemas.microsoft.com/office/drawing/2014/main" id="{659B7685-FD04-474D-B1C5-1D9B2AEB7B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631" y="3868404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9">
                <a:extLst>
                  <a:ext uri="{FF2B5EF4-FFF2-40B4-BE49-F238E27FC236}">
                    <a16:creationId xmlns:a16="http://schemas.microsoft.com/office/drawing/2014/main" id="{272235D5-1CB9-44DE-B10C-C5832BA60558}"/>
                  </a:ext>
                </a:extLst>
              </p:cNvPr>
              <p:cNvSpPr txBox="1"/>
              <p:nvPr/>
            </p:nvSpPr>
            <p:spPr>
              <a:xfrm>
                <a:off x="1400815" y="3752909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參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文本框 9">
                <a:extLst>
                  <a:ext uri="{FF2B5EF4-FFF2-40B4-BE49-F238E27FC236}">
                    <a16:creationId xmlns:a16="http://schemas.microsoft.com/office/drawing/2014/main" id="{B6F2CA0A-18D5-470D-A21D-7D8B9B2C1898}"/>
                  </a:ext>
                </a:extLst>
              </p:cNvPr>
              <p:cNvSpPr txBox="1"/>
              <p:nvPr/>
            </p:nvSpPr>
            <p:spPr>
              <a:xfrm>
                <a:off x="2264366" y="3752909"/>
                <a:ext cx="353772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</a:t>
                </a:r>
                <a:endParaRPr lang="zh-CN" altLang="en-US" sz="2800" dirty="0"/>
              </a:p>
            </p:txBody>
          </p: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3AA6EE10-AC7F-4A05-97DC-B9A6D2357E82}"/>
                </a:ext>
              </a:extLst>
            </p:cNvPr>
            <p:cNvGrpSpPr/>
            <p:nvPr/>
          </p:nvGrpSpPr>
          <p:grpSpPr>
            <a:xfrm>
              <a:off x="1248350" y="4583236"/>
              <a:ext cx="4664232" cy="721800"/>
              <a:chOff x="1248350" y="4583236"/>
              <a:chExt cx="4664232" cy="721800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1D0A563-7FA2-4186-B392-67CAC911AC04}"/>
                  </a:ext>
                </a:extLst>
              </p:cNvPr>
              <p:cNvSpPr/>
              <p:nvPr/>
            </p:nvSpPr>
            <p:spPr>
              <a:xfrm>
                <a:off x="1248350" y="4583236"/>
                <a:ext cx="4553736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1" name="直線接點 70">
                <a:extLst>
                  <a:ext uri="{FF2B5EF4-FFF2-40B4-BE49-F238E27FC236}">
                    <a16:creationId xmlns:a16="http://schemas.microsoft.com/office/drawing/2014/main" id="{9A30E84B-2A6E-45B9-AAE3-1547CC89B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631" y="4780492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9">
                <a:extLst>
                  <a:ext uri="{FF2B5EF4-FFF2-40B4-BE49-F238E27FC236}">
                    <a16:creationId xmlns:a16="http://schemas.microsoft.com/office/drawing/2014/main" id="{92152E97-5AE8-4213-BABB-3D3ACAF280B2}"/>
                  </a:ext>
                </a:extLst>
              </p:cNvPr>
              <p:cNvSpPr txBox="1"/>
              <p:nvPr/>
            </p:nvSpPr>
            <p:spPr>
              <a:xfrm>
                <a:off x="1400815" y="4664997"/>
                <a:ext cx="522000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8410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16821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25231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33642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420532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504639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5887456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6728521" algn="l" defTabSz="168213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marL="0" lvl="1" algn="ctr"/>
                <a:r>
                  <a:rPr lang="zh-TW" altLang="en-US" sz="2800" b="1" dirty="0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肆</a:t>
                </a:r>
                <a:endParaRPr lang="zh-CN" altLang="en-US" sz="2800" b="1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文本框 9">
                <a:extLst>
                  <a:ext uri="{FF2B5EF4-FFF2-40B4-BE49-F238E27FC236}">
                    <a16:creationId xmlns:a16="http://schemas.microsoft.com/office/drawing/2014/main" id="{E0812E42-3F04-4770-B3C9-1CC0438D195E}"/>
                  </a:ext>
                </a:extLst>
              </p:cNvPr>
              <p:cNvSpPr txBox="1"/>
              <p:nvPr/>
            </p:nvSpPr>
            <p:spPr>
              <a:xfrm>
                <a:off x="2264366" y="4664997"/>
                <a:ext cx="3648216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en-US" altLang="zh-TW" sz="2800" dirty="0"/>
                  <a:t>XXXXXXXXXX</a:t>
                </a:r>
                <a:endParaRPr lang="zh-CN" altLang="en-US" sz="2800" dirty="0"/>
              </a:p>
            </p:txBody>
          </p:sp>
        </p:grpSp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C4B4238E-D104-4054-8952-F3056C9F893F}"/>
                </a:ext>
              </a:extLst>
            </p:cNvPr>
            <p:cNvGrpSpPr/>
            <p:nvPr/>
          </p:nvGrpSpPr>
          <p:grpSpPr>
            <a:xfrm>
              <a:off x="1248350" y="1738819"/>
              <a:ext cx="4553736" cy="721800"/>
              <a:chOff x="1248350" y="1738819"/>
              <a:chExt cx="4553736" cy="721800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A905D50B-082E-4EE3-A78B-E2AEDCFB2C78}"/>
                  </a:ext>
                </a:extLst>
              </p:cNvPr>
              <p:cNvSpPr/>
              <p:nvPr/>
            </p:nvSpPr>
            <p:spPr>
              <a:xfrm>
                <a:off x="1248350" y="1738819"/>
                <a:ext cx="4553736" cy="721800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本框 9">
                <a:extLst>
                  <a:ext uri="{FF2B5EF4-FFF2-40B4-BE49-F238E27FC236}">
                    <a16:creationId xmlns:a16="http://schemas.microsoft.com/office/drawing/2014/main" id="{954C95C4-646F-439D-B81F-12CA2B902942}"/>
                  </a:ext>
                </a:extLst>
              </p:cNvPr>
              <p:cNvSpPr txBox="1"/>
              <p:nvPr/>
            </p:nvSpPr>
            <p:spPr>
              <a:xfrm>
                <a:off x="1400102" y="1820580"/>
                <a:ext cx="522713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 anchor="ctr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/>
                <a:r>
                  <a:rPr lang="zh-TW" altLang="en-US" sz="2800" dirty="0"/>
                  <a:t>壹</a:t>
                </a:r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  <p:sp>
            <p:nvSpPr>
              <p:cNvPr id="20" name="文本框 9">
                <a:extLst>
                  <a:ext uri="{FF2B5EF4-FFF2-40B4-BE49-F238E27FC236}">
                    <a16:creationId xmlns:a16="http://schemas.microsoft.com/office/drawing/2014/main" id="{E767E72D-D9E3-4BFB-BF68-376DC7644899}"/>
                  </a:ext>
                </a:extLst>
              </p:cNvPr>
              <p:cNvSpPr txBox="1"/>
              <p:nvPr/>
            </p:nvSpPr>
            <p:spPr>
              <a:xfrm>
                <a:off x="2264366" y="1820580"/>
                <a:ext cx="2365417" cy="558279"/>
              </a:xfrm>
              <a:prstGeom prst="rect">
                <a:avLst/>
              </a:prstGeom>
              <a:noFill/>
            </p:spPr>
            <p:txBody>
              <a:bodyPr wrap="square" lIns="126160" tIns="63080" rIns="126160" bIns="63080" rtlCol="0" anchor="ctr">
                <a:spAutoFit/>
              </a:bodyPr>
              <a:lstStyle>
                <a:defPPr>
                  <a:defRPr lang="zh-TW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1pPr>
                <a:lvl2pPr marL="0" lvl="1" algn="ctr" fontAlgn="base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accent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2pPr>
                <a:lvl3pPr marL="168213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3pPr>
                <a:lvl4pPr marL="2523195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4pPr>
                <a:lvl5pPr marL="336426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charset="-122"/>
                  </a:defRPr>
                </a:lvl5pPr>
                <a:lvl6pPr marL="4205326" defTabSz="1682130">
                  <a:defRPr>
                    <a:latin typeface="Calibri" pitchFamily="34" charset="0"/>
                    <a:ea typeface="宋体" charset="-122"/>
                  </a:defRPr>
                </a:lvl6pPr>
                <a:lvl7pPr marL="5046391" defTabSz="1682130">
                  <a:defRPr>
                    <a:latin typeface="Calibri" pitchFamily="34" charset="0"/>
                    <a:ea typeface="宋体" charset="-122"/>
                  </a:defRPr>
                </a:lvl7pPr>
                <a:lvl8pPr marL="5887456" defTabSz="1682130">
                  <a:defRPr>
                    <a:latin typeface="Calibri" pitchFamily="34" charset="0"/>
                    <a:ea typeface="宋体" charset="-122"/>
                  </a:defRPr>
                </a:lvl8pPr>
                <a:lvl9pPr marL="6728521" defTabSz="1682130">
                  <a:defRPr>
                    <a:latin typeface="Calibri" pitchFamily="34" charset="0"/>
                    <a:ea typeface="宋体" charset="-122"/>
                  </a:defRPr>
                </a:lvl9pPr>
              </a:lstStyle>
              <a:p>
                <a:pPr lvl="1" algn="l"/>
                <a:r>
                  <a:rPr lang="zh-TW" altLang="en-US" sz="2800" dirty="0">
                    <a:solidFill>
                      <a:schemeClr val="tx2"/>
                    </a:solidFill>
                  </a:rPr>
                  <a:t>公司簡介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0E1E6E93-9531-4BB8-B35E-08A7F790D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631" y="1945413"/>
                <a:ext cx="270147" cy="32728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42191244-B5A6-4DD7-9178-07BF38BE4F35}"/>
              </a:ext>
            </a:extLst>
          </p:cNvPr>
          <p:cNvSpPr/>
          <p:nvPr/>
        </p:nvSpPr>
        <p:spPr>
          <a:xfrm rot="6622053">
            <a:off x="2949586" y="-11786692"/>
            <a:ext cx="6429430" cy="1649076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標題 1">
            <a:extLst>
              <a:ext uri="{FF2B5EF4-FFF2-40B4-BE49-F238E27FC236}">
                <a16:creationId xmlns:a16="http://schemas.microsoft.com/office/drawing/2014/main" id="{14064EDF-D779-4624-A0CE-FC2DF6AA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432" y="-47110"/>
            <a:ext cx="9144000" cy="1661512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3332610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標題 31">
            <a:extLst>
              <a:ext uri="{FF2B5EF4-FFF2-40B4-BE49-F238E27FC236}">
                <a16:creationId xmlns:a16="http://schemas.microsoft.com/office/drawing/2014/main" id="{9808D4DE-A2FD-452C-A8DA-0DFC6B7A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037"/>
            <a:ext cx="10515600" cy="2852737"/>
          </a:xfrm>
        </p:spPr>
        <p:txBody>
          <a:bodyPr/>
          <a:lstStyle/>
          <a:p>
            <a:r>
              <a:rPr lang="zh-TW" alt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貳     </a:t>
            </a:r>
            <a:r>
              <a:rPr lang="zh-TW" altLang="en-US" dirty="0"/>
              <a:t>背景與計畫目標</a:t>
            </a: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32EC462D-432E-4C81-9AA4-DF6DE3408208}"/>
              </a:ext>
            </a:extLst>
          </p:cNvPr>
          <p:cNvCxnSpPr>
            <a:cxnSpLocks/>
          </p:cNvCxnSpPr>
          <p:nvPr/>
        </p:nvCxnSpPr>
        <p:spPr>
          <a:xfrm>
            <a:off x="1898516" y="3145764"/>
            <a:ext cx="467570" cy="566471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07770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8">
            <a:extLst>
              <a:ext uri="{FF2B5EF4-FFF2-40B4-BE49-F238E27FC236}">
                <a16:creationId xmlns:a16="http://schemas.microsoft.com/office/drawing/2014/main" id="{2058D648-363B-4398-9373-B3268C81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背景與計畫目標</a:t>
            </a: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0CAD7CAD-080C-4F8C-904D-D92E6B056B39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23FAB62-B6ED-46A9-B276-EC474FF541B2}"/>
              </a:ext>
            </a:extLst>
          </p:cNvPr>
          <p:cNvGrpSpPr/>
          <p:nvPr/>
        </p:nvGrpSpPr>
        <p:grpSpPr>
          <a:xfrm>
            <a:off x="989583" y="1158477"/>
            <a:ext cx="2865496" cy="2838140"/>
            <a:chOff x="7520187" y="1811046"/>
            <a:chExt cx="2865496" cy="2838140"/>
          </a:xfrm>
        </p:grpSpPr>
        <p:grpSp>
          <p:nvGrpSpPr>
            <p:cNvPr id="25" name="Google Shape;1151;p39">
              <a:extLst>
                <a:ext uri="{FF2B5EF4-FFF2-40B4-BE49-F238E27FC236}">
                  <a16:creationId xmlns:a16="http://schemas.microsoft.com/office/drawing/2014/main" id="{B8877845-63C5-41F1-8F60-CAF3A3B2A6D6}"/>
                </a:ext>
              </a:extLst>
            </p:cNvPr>
            <p:cNvGrpSpPr/>
            <p:nvPr/>
          </p:nvGrpSpPr>
          <p:grpSpPr>
            <a:xfrm>
              <a:off x="7579460" y="1811046"/>
              <a:ext cx="2355630" cy="2838140"/>
              <a:chOff x="3554761" y="1011374"/>
              <a:chExt cx="597525" cy="719918"/>
            </a:xfrm>
          </p:grpSpPr>
          <p:sp>
            <p:nvSpPr>
              <p:cNvPr id="26" name="Google Shape;1152;p39">
                <a:extLst>
                  <a:ext uri="{FF2B5EF4-FFF2-40B4-BE49-F238E27FC236}">
                    <a16:creationId xmlns:a16="http://schemas.microsoft.com/office/drawing/2014/main" id="{6F216339-DD31-41F6-BE4C-2CACB3B4F753}"/>
                  </a:ext>
                </a:extLst>
              </p:cNvPr>
              <p:cNvSpPr/>
              <p:nvPr/>
            </p:nvSpPr>
            <p:spPr>
              <a:xfrm>
                <a:off x="3615879" y="1376596"/>
                <a:ext cx="441685" cy="35469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38" extrusionOk="0">
                    <a:moveTo>
                      <a:pt x="674" y="281"/>
                    </a:moveTo>
                    <a:cubicBezTo>
                      <a:pt x="667" y="288"/>
                      <a:pt x="658" y="291"/>
                      <a:pt x="648" y="290"/>
                    </a:cubicBezTo>
                    <a:cubicBezTo>
                      <a:pt x="634" y="289"/>
                      <a:pt x="620" y="281"/>
                      <a:pt x="608" y="269"/>
                    </a:cubicBezTo>
                    <a:cubicBezTo>
                      <a:pt x="595" y="257"/>
                      <a:pt x="588" y="243"/>
                      <a:pt x="586" y="228"/>
                    </a:cubicBezTo>
                    <a:cubicBezTo>
                      <a:pt x="585" y="219"/>
                      <a:pt x="589" y="209"/>
                      <a:pt x="595" y="202"/>
                    </a:cubicBezTo>
                    <a:cubicBezTo>
                      <a:pt x="602" y="195"/>
                      <a:pt x="612" y="192"/>
                      <a:pt x="622" y="193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29" y="0"/>
                      <a:pt x="423" y="0"/>
                      <a:pt x="419" y="4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4" y="209"/>
                      <a:pt x="212" y="210"/>
                      <a:pt x="209" y="210"/>
                    </a:cubicBezTo>
                    <a:cubicBezTo>
                      <a:pt x="208" y="210"/>
                      <a:pt x="206" y="210"/>
                      <a:pt x="205" y="209"/>
                    </a:cubicBezTo>
                    <a:cubicBezTo>
                      <a:pt x="201" y="204"/>
                      <a:pt x="197" y="200"/>
                      <a:pt x="198" y="193"/>
                    </a:cubicBezTo>
                    <a:cubicBezTo>
                      <a:pt x="199" y="190"/>
                      <a:pt x="200" y="186"/>
                      <a:pt x="201" y="182"/>
                    </a:cubicBezTo>
                    <a:cubicBezTo>
                      <a:pt x="204" y="171"/>
                      <a:pt x="195" y="161"/>
                      <a:pt x="184" y="162"/>
                    </a:cubicBezTo>
                    <a:cubicBezTo>
                      <a:pt x="172" y="163"/>
                      <a:pt x="161" y="170"/>
                      <a:pt x="153" y="179"/>
                    </a:cubicBezTo>
                    <a:cubicBezTo>
                      <a:pt x="144" y="187"/>
                      <a:pt x="137" y="198"/>
                      <a:pt x="136" y="210"/>
                    </a:cubicBezTo>
                    <a:cubicBezTo>
                      <a:pt x="135" y="221"/>
                      <a:pt x="145" y="230"/>
                      <a:pt x="156" y="227"/>
                    </a:cubicBezTo>
                    <a:cubicBezTo>
                      <a:pt x="160" y="226"/>
                      <a:pt x="164" y="225"/>
                      <a:pt x="167" y="224"/>
                    </a:cubicBezTo>
                    <a:cubicBezTo>
                      <a:pt x="174" y="223"/>
                      <a:pt x="178" y="227"/>
                      <a:pt x="183" y="231"/>
                    </a:cubicBezTo>
                    <a:cubicBezTo>
                      <a:pt x="184" y="232"/>
                      <a:pt x="184" y="234"/>
                      <a:pt x="184" y="235"/>
                    </a:cubicBezTo>
                    <a:cubicBezTo>
                      <a:pt x="184" y="237"/>
                      <a:pt x="183" y="240"/>
                      <a:pt x="181" y="242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0" y="423"/>
                      <a:pt x="1" y="427"/>
                      <a:pt x="2" y="430"/>
                    </a:cubicBezTo>
                    <a:cubicBezTo>
                      <a:pt x="32" y="483"/>
                      <a:pt x="232" y="420"/>
                      <a:pt x="247" y="435"/>
                    </a:cubicBezTo>
                    <a:cubicBezTo>
                      <a:pt x="274" y="459"/>
                      <a:pt x="244" y="530"/>
                      <a:pt x="258" y="554"/>
                    </a:cubicBezTo>
                    <a:cubicBezTo>
                      <a:pt x="279" y="589"/>
                      <a:pt x="609" y="638"/>
                      <a:pt x="773" y="524"/>
                    </a:cubicBezTo>
                    <a:cubicBezTo>
                      <a:pt x="797" y="507"/>
                      <a:pt x="779" y="460"/>
                      <a:pt x="781" y="357"/>
                    </a:cubicBezTo>
                    <a:cubicBezTo>
                      <a:pt x="781" y="354"/>
                      <a:pt x="780" y="352"/>
                      <a:pt x="779" y="350"/>
                    </a:cubicBezTo>
                    <a:cubicBezTo>
                      <a:pt x="683" y="255"/>
                      <a:pt x="683" y="255"/>
                      <a:pt x="683" y="255"/>
                    </a:cubicBezTo>
                    <a:cubicBezTo>
                      <a:pt x="684" y="265"/>
                      <a:pt x="681" y="274"/>
                      <a:pt x="674" y="2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53;p39">
                <a:extLst>
                  <a:ext uri="{FF2B5EF4-FFF2-40B4-BE49-F238E27FC236}">
                    <a16:creationId xmlns:a16="http://schemas.microsoft.com/office/drawing/2014/main" id="{73D87D97-FF70-42EE-AE99-4537A765CF42}"/>
                  </a:ext>
                </a:extLst>
              </p:cNvPr>
              <p:cNvSpPr/>
              <p:nvPr/>
            </p:nvSpPr>
            <p:spPr>
              <a:xfrm>
                <a:off x="3554761" y="1164199"/>
                <a:ext cx="288366" cy="43047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774" extrusionOk="0">
                    <a:moveTo>
                      <a:pt x="2" y="460"/>
                    </a:moveTo>
                    <a:cubicBezTo>
                      <a:pt x="0" y="499"/>
                      <a:pt x="80" y="515"/>
                      <a:pt x="94" y="542"/>
                    </a:cubicBezTo>
                    <a:cubicBezTo>
                      <a:pt x="100" y="554"/>
                      <a:pt x="83" y="580"/>
                      <a:pt x="84" y="597"/>
                    </a:cubicBezTo>
                    <a:cubicBezTo>
                      <a:pt x="86" y="610"/>
                      <a:pt x="125" y="626"/>
                      <a:pt x="125" y="626"/>
                    </a:cubicBezTo>
                    <a:cubicBezTo>
                      <a:pt x="125" y="626"/>
                      <a:pt x="97" y="652"/>
                      <a:pt x="96" y="664"/>
                    </a:cubicBezTo>
                    <a:cubicBezTo>
                      <a:pt x="95" y="679"/>
                      <a:pt x="121" y="701"/>
                      <a:pt x="122" y="716"/>
                    </a:cubicBezTo>
                    <a:cubicBezTo>
                      <a:pt x="122" y="723"/>
                      <a:pt x="116" y="737"/>
                      <a:pt x="111" y="754"/>
                    </a:cubicBezTo>
                    <a:cubicBezTo>
                      <a:pt x="108" y="767"/>
                      <a:pt x="114" y="774"/>
                      <a:pt x="127" y="763"/>
                    </a:cubicBezTo>
                    <a:cubicBezTo>
                      <a:pt x="265" y="624"/>
                      <a:pt x="265" y="624"/>
                      <a:pt x="265" y="624"/>
                    </a:cubicBezTo>
                    <a:cubicBezTo>
                      <a:pt x="255" y="626"/>
                      <a:pt x="246" y="622"/>
                      <a:pt x="239" y="615"/>
                    </a:cubicBezTo>
                    <a:cubicBezTo>
                      <a:pt x="232" y="609"/>
                      <a:pt x="229" y="599"/>
                      <a:pt x="230" y="589"/>
                    </a:cubicBezTo>
                    <a:cubicBezTo>
                      <a:pt x="231" y="575"/>
                      <a:pt x="239" y="561"/>
                      <a:pt x="251" y="549"/>
                    </a:cubicBezTo>
                    <a:cubicBezTo>
                      <a:pt x="263" y="536"/>
                      <a:pt x="277" y="529"/>
                      <a:pt x="292" y="528"/>
                    </a:cubicBezTo>
                    <a:cubicBezTo>
                      <a:pt x="301" y="527"/>
                      <a:pt x="311" y="530"/>
                      <a:pt x="318" y="537"/>
                    </a:cubicBezTo>
                    <a:cubicBezTo>
                      <a:pt x="324" y="544"/>
                      <a:pt x="328" y="553"/>
                      <a:pt x="326" y="563"/>
                    </a:cubicBezTo>
                    <a:cubicBezTo>
                      <a:pt x="516" y="374"/>
                      <a:pt x="516" y="374"/>
                      <a:pt x="516" y="374"/>
                    </a:cubicBezTo>
                    <a:cubicBezTo>
                      <a:pt x="520" y="370"/>
                      <a:pt x="520" y="364"/>
                      <a:pt x="516" y="361"/>
                    </a:cubicBezTo>
                    <a:cubicBezTo>
                      <a:pt x="313" y="157"/>
                      <a:pt x="313" y="157"/>
                      <a:pt x="313" y="157"/>
                    </a:cubicBezTo>
                    <a:cubicBezTo>
                      <a:pt x="311" y="155"/>
                      <a:pt x="310" y="153"/>
                      <a:pt x="310" y="150"/>
                    </a:cubicBezTo>
                    <a:cubicBezTo>
                      <a:pt x="310" y="149"/>
                      <a:pt x="310" y="148"/>
                      <a:pt x="311" y="147"/>
                    </a:cubicBezTo>
                    <a:cubicBezTo>
                      <a:pt x="316" y="142"/>
                      <a:pt x="320" y="138"/>
                      <a:pt x="327" y="139"/>
                    </a:cubicBezTo>
                    <a:cubicBezTo>
                      <a:pt x="330" y="140"/>
                      <a:pt x="334" y="141"/>
                      <a:pt x="338" y="142"/>
                    </a:cubicBezTo>
                    <a:cubicBezTo>
                      <a:pt x="349" y="145"/>
                      <a:pt x="359" y="137"/>
                      <a:pt x="358" y="125"/>
                    </a:cubicBezTo>
                    <a:cubicBezTo>
                      <a:pt x="357" y="114"/>
                      <a:pt x="350" y="102"/>
                      <a:pt x="341" y="94"/>
                    </a:cubicBezTo>
                    <a:cubicBezTo>
                      <a:pt x="333" y="86"/>
                      <a:pt x="322" y="79"/>
                      <a:pt x="310" y="78"/>
                    </a:cubicBezTo>
                    <a:cubicBezTo>
                      <a:pt x="299" y="77"/>
                      <a:pt x="290" y="86"/>
                      <a:pt x="293" y="98"/>
                    </a:cubicBezTo>
                    <a:cubicBezTo>
                      <a:pt x="294" y="101"/>
                      <a:pt x="295" y="105"/>
                      <a:pt x="296" y="109"/>
                    </a:cubicBezTo>
                    <a:cubicBezTo>
                      <a:pt x="297" y="116"/>
                      <a:pt x="293" y="120"/>
                      <a:pt x="289" y="124"/>
                    </a:cubicBezTo>
                    <a:cubicBezTo>
                      <a:pt x="288" y="125"/>
                      <a:pt x="286" y="125"/>
                      <a:pt x="285" y="126"/>
                    </a:cubicBezTo>
                    <a:cubicBezTo>
                      <a:pt x="282" y="126"/>
                      <a:pt x="280" y="125"/>
                      <a:pt x="278" y="123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56" y="0"/>
                      <a:pt x="148" y="2"/>
                      <a:pt x="145" y="8"/>
                    </a:cubicBezTo>
                    <a:cubicBezTo>
                      <a:pt x="123" y="60"/>
                      <a:pt x="112" y="112"/>
                      <a:pt x="107" y="154"/>
                    </a:cubicBezTo>
                    <a:cubicBezTo>
                      <a:pt x="101" y="202"/>
                      <a:pt x="132" y="236"/>
                      <a:pt x="129" y="263"/>
                    </a:cubicBezTo>
                    <a:cubicBezTo>
                      <a:pt x="123" y="317"/>
                      <a:pt x="5" y="401"/>
                      <a:pt x="2" y="4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4;p39">
                <a:extLst>
                  <a:ext uri="{FF2B5EF4-FFF2-40B4-BE49-F238E27FC236}">
                    <a16:creationId xmlns:a16="http://schemas.microsoft.com/office/drawing/2014/main" id="{F7650F43-941F-4151-A0B2-D71E8486974F}"/>
                  </a:ext>
                </a:extLst>
              </p:cNvPr>
              <p:cNvSpPr/>
              <p:nvPr/>
            </p:nvSpPr>
            <p:spPr>
              <a:xfrm>
                <a:off x="3860350" y="1126940"/>
                <a:ext cx="291937" cy="42711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768" extrusionOk="0">
                    <a:moveTo>
                      <a:pt x="281" y="185"/>
                    </a:moveTo>
                    <a:cubicBezTo>
                      <a:pt x="288" y="191"/>
                      <a:pt x="291" y="201"/>
                      <a:pt x="290" y="211"/>
                    </a:cubicBezTo>
                    <a:cubicBezTo>
                      <a:pt x="289" y="225"/>
                      <a:pt x="281" y="239"/>
                      <a:pt x="269" y="251"/>
                    </a:cubicBezTo>
                    <a:cubicBezTo>
                      <a:pt x="257" y="264"/>
                      <a:pt x="242" y="271"/>
                      <a:pt x="228" y="273"/>
                    </a:cubicBezTo>
                    <a:cubicBezTo>
                      <a:pt x="218" y="274"/>
                      <a:pt x="209" y="270"/>
                      <a:pt x="202" y="264"/>
                    </a:cubicBezTo>
                    <a:cubicBezTo>
                      <a:pt x="195" y="257"/>
                      <a:pt x="192" y="247"/>
                      <a:pt x="193" y="237"/>
                    </a:cubicBezTo>
                    <a:cubicBezTo>
                      <a:pt x="4" y="426"/>
                      <a:pt x="4" y="426"/>
                      <a:pt x="4" y="426"/>
                    </a:cubicBezTo>
                    <a:cubicBezTo>
                      <a:pt x="0" y="430"/>
                      <a:pt x="0" y="436"/>
                      <a:pt x="4" y="440"/>
                    </a:cubicBezTo>
                    <a:cubicBezTo>
                      <a:pt x="207" y="643"/>
                      <a:pt x="207" y="643"/>
                      <a:pt x="207" y="643"/>
                    </a:cubicBezTo>
                    <a:cubicBezTo>
                      <a:pt x="209" y="645"/>
                      <a:pt x="210" y="647"/>
                      <a:pt x="210" y="650"/>
                    </a:cubicBezTo>
                    <a:cubicBezTo>
                      <a:pt x="210" y="651"/>
                      <a:pt x="209" y="653"/>
                      <a:pt x="208" y="654"/>
                    </a:cubicBezTo>
                    <a:cubicBezTo>
                      <a:pt x="204" y="658"/>
                      <a:pt x="200" y="662"/>
                      <a:pt x="193" y="661"/>
                    </a:cubicBezTo>
                    <a:cubicBezTo>
                      <a:pt x="189" y="660"/>
                      <a:pt x="186" y="659"/>
                      <a:pt x="182" y="658"/>
                    </a:cubicBezTo>
                    <a:cubicBezTo>
                      <a:pt x="171" y="655"/>
                      <a:pt x="161" y="664"/>
                      <a:pt x="162" y="675"/>
                    </a:cubicBezTo>
                    <a:cubicBezTo>
                      <a:pt x="163" y="687"/>
                      <a:pt x="170" y="698"/>
                      <a:pt x="179" y="706"/>
                    </a:cubicBezTo>
                    <a:cubicBezTo>
                      <a:pt x="187" y="715"/>
                      <a:pt x="198" y="722"/>
                      <a:pt x="209" y="723"/>
                    </a:cubicBezTo>
                    <a:cubicBezTo>
                      <a:pt x="221" y="724"/>
                      <a:pt x="229" y="714"/>
                      <a:pt x="227" y="703"/>
                    </a:cubicBezTo>
                    <a:cubicBezTo>
                      <a:pt x="226" y="699"/>
                      <a:pt x="224" y="695"/>
                      <a:pt x="224" y="691"/>
                    </a:cubicBezTo>
                    <a:cubicBezTo>
                      <a:pt x="222" y="685"/>
                      <a:pt x="226" y="681"/>
                      <a:pt x="231" y="676"/>
                    </a:cubicBezTo>
                    <a:cubicBezTo>
                      <a:pt x="232" y="675"/>
                      <a:pt x="233" y="675"/>
                      <a:pt x="235" y="675"/>
                    </a:cubicBezTo>
                    <a:cubicBezTo>
                      <a:pt x="237" y="675"/>
                      <a:pt x="240" y="676"/>
                      <a:pt x="241" y="677"/>
                    </a:cubicBezTo>
                    <a:cubicBezTo>
                      <a:pt x="326" y="763"/>
                      <a:pt x="326" y="763"/>
                      <a:pt x="326" y="763"/>
                    </a:cubicBezTo>
                    <a:cubicBezTo>
                      <a:pt x="332" y="768"/>
                      <a:pt x="342" y="765"/>
                      <a:pt x="343" y="757"/>
                    </a:cubicBezTo>
                    <a:cubicBezTo>
                      <a:pt x="344" y="735"/>
                      <a:pt x="347" y="712"/>
                      <a:pt x="350" y="686"/>
                    </a:cubicBezTo>
                    <a:cubicBezTo>
                      <a:pt x="365" y="585"/>
                      <a:pt x="409" y="509"/>
                      <a:pt x="453" y="420"/>
                    </a:cubicBezTo>
                    <a:cubicBezTo>
                      <a:pt x="488" y="349"/>
                      <a:pt x="527" y="147"/>
                      <a:pt x="441" y="6"/>
                    </a:cubicBezTo>
                    <a:cubicBezTo>
                      <a:pt x="438" y="1"/>
                      <a:pt x="430" y="0"/>
                      <a:pt x="426" y="4"/>
                    </a:cubicBezTo>
                    <a:cubicBezTo>
                      <a:pt x="254" y="176"/>
                      <a:pt x="254" y="176"/>
                      <a:pt x="254" y="176"/>
                    </a:cubicBezTo>
                    <a:cubicBezTo>
                      <a:pt x="264" y="175"/>
                      <a:pt x="274" y="178"/>
                      <a:pt x="281" y="1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5;p39">
                <a:extLst>
                  <a:ext uri="{FF2B5EF4-FFF2-40B4-BE49-F238E27FC236}">
                    <a16:creationId xmlns:a16="http://schemas.microsoft.com/office/drawing/2014/main" id="{8DAA7B0C-F659-4091-8BAF-0FE706FE1B2F}"/>
                  </a:ext>
                </a:extLst>
              </p:cNvPr>
              <p:cNvSpPr/>
              <p:nvPr/>
            </p:nvSpPr>
            <p:spPr>
              <a:xfrm>
                <a:off x="3644023" y="1011374"/>
                <a:ext cx="449665" cy="34796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26" extrusionOk="0">
                    <a:moveTo>
                      <a:pt x="126" y="345"/>
                    </a:moveTo>
                    <a:cubicBezTo>
                      <a:pt x="132" y="338"/>
                      <a:pt x="142" y="335"/>
                      <a:pt x="151" y="336"/>
                    </a:cubicBezTo>
                    <a:cubicBezTo>
                      <a:pt x="166" y="337"/>
                      <a:pt x="180" y="345"/>
                      <a:pt x="192" y="357"/>
                    </a:cubicBezTo>
                    <a:cubicBezTo>
                      <a:pt x="204" y="369"/>
                      <a:pt x="212" y="384"/>
                      <a:pt x="213" y="398"/>
                    </a:cubicBezTo>
                    <a:cubicBezTo>
                      <a:pt x="214" y="408"/>
                      <a:pt x="211" y="417"/>
                      <a:pt x="204" y="424"/>
                    </a:cubicBezTo>
                    <a:cubicBezTo>
                      <a:pt x="197" y="431"/>
                      <a:pt x="188" y="434"/>
                      <a:pt x="178" y="433"/>
                    </a:cubicBezTo>
                    <a:cubicBezTo>
                      <a:pt x="367" y="622"/>
                      <a:pt x="367" y="622"/>
                      <a:pt x="367" y="622"/>
                    </a:cubicBezTo>
                    <a:cubicBezTo>
                      <a:pt x="371" y="626"/>
                      <a:pt x="377" y="626"/>
                      <a:pt x="380" y="622"/>
                    </a:cubicBezTo>
                    <a:cubicBezTo>
                      <a:pt x="584" y="419"/>
                      <a:pt x="584" y="419"/>
                      <a:pt x="584" y="419"/>
                    </a:cubicBezTo>
                    <a:cubicBezTo>
                      <a:pt x="586" y="417"/>
                      <a:pt x="588" y="416"/>
                      <a:pt x="591" y="416"/>
                    </a:cubicBezTo>
                    <a:cubicBezTo>
                      <a:pt x="592" y="416"/>
                      <a:pt x="593" y="417"/>
                      <a:pt x="594" y="418"/>
                    </a:cubicBezTo>
                    <a:cubicBezTo>
                      <a:pt x="599" y="422"/>
                      <a:pt x="603" y="426"/>
                      <a:pt x="602" y="433"/>
                    </a:cubicBezTo>
                    <a:cubicBezTo>
                      <a:pt x="601" y="437"/>
                      <a:pt x="600" y="440"/>
                      <a:pt x="599" y="444"/>
                    </a:cubicBezTo>
                    <a:cubicBezTo>
                      <a:pt x="596" y="455"/>
                      <a:pt x="604" y="465"/>
                      <a:pt x="616" y="464"/>
                    </a:cubicBezTo>
                    <a:cubicBezTo>
                      <a:pt x="627" y="463"/>
                      <a:pt x="639" y="456"/>
                      <a:pt x="647" y="447"/>
                    </a:cubicBezTo>
                    <a:cubicBezTo>
                      <a:pt x="655" y="439"/>
                      <a:pt x="662" y="428"/>
                      <a:pt x="663" y="417"/>
                    </a:cubicBezTo>
                    <a:cubicBezTo>
                      <a:pt x="664" y="405"/>
                      <a:pt x="655" y="397"/>
                      <a:pt x="643" y="399"/>
                    </a:cubicBezTo>
                    <a:cubicBezTo>
                      <a:pt x="640" y="400"/>
                      <a:pt x="636" y="402"/>
                      <a:pt x="632" y="402"/>
                    </a:cubicBezTo>
                    <a:cubicBezTo>
                      <a:pt x="625" y="404"/>
                      <a:pt x="621" y="400"/>
                      <a:pt x="617" y="395"/>
                    </a:cubicBezTo>
                    <a:cubicBezTo>
                      <a:pt x="616" y="394"/>
                      <a:pt x="616" y="393"/>
                      <a:pt x="615" y="391"/>
                    </a:cubicBezTo>
                    <a:cubicBezTo>
                      <a:pt x="615" y="389"/>
                      <a:pt x="616" y="386"/>
                      <a:pt x="618" y="385"/>
                    </a:cubicBezTo>
                    <a:cubicBezTo>
                      <a:pt x="808" y="195"/>
                      <a:pt x="808" y="195"/>
                      <a:pt x="808" y="195"/>
                    </a:cubicBezTo>
                    <a:cubicBezTo>
                      <a:pt x="811" y="192"/>
                      <a:pt x="811" y="186"/>
                      <a:pt x="808" y="182"/>
                    </a:cubicBezTo>
                    <a:cubicBezTo>
                      <a:pt x="785" y="154"/>
                      <a:pt x="755" y="129"/>
                      <a:pt x="717" y="109"/>
                    </a:cubicBezTo>
                    <a:cubicBezTo>
                      <a:pt x="500" y="0"/>
                      <a:pt x="284" y="20"/>
                      <a:pt x="170" y="80"/>
                    </a:cubicBezTo>
                    <a:cubicBezTo>
                      <a:pt x="88" y="123"/>
                      <a:pt x="36" y="184"/>
                      <a:pt x="2" y="247"/>
                    </a:cubicBezTo>
                    <a:cubicBezTo>
                      <a:pt x="0" y="251"/>
                      <a:pt x="0" y="255"/>
                      <a:pt x="3" y="258"/>
                    </a:cubicBezTo>
                    <a:cubicBezTo>
                      <a:pt x="117" y="372"/>
                      <a:pt x="117" y="372"/>
                      <a:pt x="117" y="372"/>
                    </a:cubicBezTo>
                    <a:cubicBezTo>
                      <a:pt x="115" y="362"/>
                      <a:pt x="119" y="352"/>
                      <a:pt x="126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文本框 9">
              <a:extLst>
                <a:ext uri="{FF2B5EF4-FFF2-40B4-BE49-F238E27FC236}">
                  <a16:creationId xmlns:a16="http://schemas.microsoft.com/office/drawing/2014/main" id="{BE408842-D540-49E5-A7D6-8FFD8EDC96B7}"/>
                </a:ext>
              </a:extLst>
            </p:cNvPr>
            <p:cNvSpPr txBox="1"/>
            <p:nvPr/>
          </p:nvSpPr>
          <p:spPr>
            <a:xfrm>
              <a:off x="7521096" y="2736039"/>
              <a:ext cx="1136829" cy="938191"/>
            </a:xfrm>
            <a:prstGeom prst="rect">
              <a:avLst/>
            </a:prstGeom>
            <a:noFill/>
          </p:spPr>
          <p:txBody>
            <a:bodyPr wrap="square" lIns="126160" tIns="63080" rIns="126160" bIns="63080" rtlCol="0">
              <a:spAutoFit/>
            </a:bodyPr>
            <a:lstStyle>
              <a:defPPr>
                <a:defRPr lang="zh-TW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marL="168213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3pPr>
              <a:lvl4pPr marL="2523195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4pPr>
              <a:lvl5pPr marL="336426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5pPr>
              <a:lvl6pPr marL="4205326" defTabSz="1682130">
                <a:defRPr>
                  <a:latin typeface="Calibri" pitchFamily="34" charset="0"/>
                  <a:ea typeface="宋体" charset="-122"/>
                </a:defRPr>
              </a:lvl6pPr>
              <a:lvl7pPr marL="5046391" defTabSz="1682130">
                <a:defRPr>
                  <a:latin typeface="Calibri" pitchFamily="34" charset="0"/>
                  <a:ea typeface="宋体" charset="-122"/>
                </a:defRPr>
              </a:lvl7pPr>
              <a:lvl8pPr marL="5887456" defTabSz="1682130">
                <a:defRPr>
                  <a:latin typeface="Calibri" pitchFamily="34" charset="0"/>
                  <a:ea typeface="宋体" charset="-122"/>
                </a:defRPr>
              </a:lvl8pPr>
              <a:lvl9pPr marL="6728521" defTabSz="1682130">
                <a:defRPr>
                  <a:latin typeface="Calibri" pitchFamily="34" charset="0"/>
                  <a:ea typeface="宋体" charset="-122"/>
                </a:defRPr>
              </a:lvl9pPr>
            </a:lstStyle>
            <a:p>
              <a:pPr lvl="1" algn="l">
                <a:lnSpc>
                  <a:spcPct val="114000"/>
                </a:lnSpc>
              </a:pPr>
              <a:r>
                <a:rPr lang="zh-TW" altLang="en-US" sz="2400" dirty="0">
                  <a:solidFill>
                    <a:srgbClr val="924900"/>
                  </a:solidFill>
                  <a:cs typeface="+mj-cs"/>
                </a:rPr>
                <a:t>研發</a:t>
              </a:r>
              <a:endParaRPr lang="en-US" altLang="zh-TW" sz="2400" dirty="0">
                <a:solidFill>
                  <a:srgbClr val="924900"/>
                </a:solidFill>
                <a:cs typeface="+mj-cs"/>
              </a:endParaRPr>
            </a:p>
            <a:p>
              <a:pPr lvl="1" algn="l">
                <a:lnSpc>
                  <a:spcPct val="114000"/>
                </a:lnSpc>
              </a:pPr>
              <a:r>
                <a:rPr lang="zh-TW" altLang="en-US" sz="2400" dirty="0">
                  <a:solidFill>
                    <a:srgbClr val="924900"/>
                  </a:solidFill>
                  <a:cs typeface="+mj-cs"/>
                </a:rPr>
                <a:t>動機</a:t>
              </a:r>
              <a:endParaRPr lang="zh-CN" altLang="en-US" sz="2400" dirty="0">
                <a:solidFill>
                  <a:srgbClr val="924900"/>
                </a:solidFill>
                <a:cs typeface="+mj-cs"/>
              </a:endParaRPr>
            </a:p>
          </p:txBody>
        </p:sp>
        <p:sp>
          <p:nvSpPr>
            <p:cNvPr id="40" name="文本框 9">
              <a:extLst>
                <a:ext uri="{FF2B5EF4-FFF2-40B4-BE49-F238E27FC236}">
                  <a16:creationId xmlns:a16="http://schemas.microsoft.com/office/drawing/2014/main" id="{353923D3-F6AA-4BC6-8979-6EC6B5BE6275}"/>
                </a:ext>
              </a:extLst>
            </p:cNvPr>
            <p:cNvSpPr txBox="1"/>
            <p:nvPr/>
          </p:nvSpPr>
          <p:spPr>
            <a:xfrm>
              <a:off x="7901190" y="1887342"/>
              <a:ext cx="1747934" cy="938191"/>
            </a:xfrm>
            <a:prstGeom prst="rect">
              <a:avLst/>
            </a:prstGeom>
            <a:noFill/>
          </p:spPr>
          <p:txBody>
            <a:bodyPr wrap="square" lIns="126160" tIns="63080" rIns="126160" bIns="63080" rtlCol="0">
              <a:spAutoFit/>
            </a:bodyPr>
            <a:lstStyle>
              <a:defPPr>
                <a:defRPr lang="zh-TW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marL="168213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3pPr>
              <a:lvl4pPr marL="2523195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4pPr>
              <a:lvl5pPr marL="336426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5pPr>
              <a:lvl6pPr marL="4205326" defTabSz="1682130">
                <a:defRPr>
                  <a:latin typeface="Calibri" pitchFamily="34" charset="0"/>
                  <a:ea typeface="宋体" charset="-122"/>
                </a:defRPr>
              </a:lvl6pPr>
              <a:lvl7pPr marL="5046391" defTabSz="1682130">
                <a:defRPr>
                  <a:latin typeface="Calibri" pitchFamily="34" charset="0"/>
                  <a:ea typeface="宋体" charset="-122"/>
                </a:defRPr>
              </a:lvl7pPr>
              <a:lvl8pPr marL="5887456" defTabSz="1682130">
                <a:defRPr>
                  <a:latin typeface="Calibri" pitchFamily="34" charset="0"/>
                  <a:ea typeface="宋体" charset="-122"/>
                </a:defRPr>
              </a:lvl8pPr>
              <a:lvl9pPr marL="6728521" defTabSz="1682130">
                <a:defRPr>
                  <a:latin typeface="Calibri" pitchFamily="34" charset="0"/>
                  <a:ea typeface="宋体" charset="-122"/>
                </a:defRPr>
              </a:lvl9pPr>
            </a:lstStyle>
            <a:p>
              <a:pPr lvl="1">
                <a:lnSpc>
                  <a:spcPct val="114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cs typeface="+mj-cs"/>
                </a:rPr>
                <a:t>產業</a:t>
              </a:r>
              <a:endParaRPr lang="en-US" altLang="zh-TW" sz="2400" dirty="0">
                <a:solidFill>
                  <a:schemeClr val="bg1"/>
                </a:solidFill>
                <a:cs typeface="+mj-cs"/>
              </a:endParaRPr>
            </a:p>
            <a:p>
              <a:pPr lvl="1">
                <a:lnSpc>
                  <a:spcPct val="114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cs typeface="+mj-cs"/>
                </a:rPr>
                <a:t>分析</a:t>
              </a:r>
              <a:endParaRPr lang="zh-CN" altLang="en-US" sz="24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64" name="文本框 9">
              <a:extLst>
                <a:ext uri="{FF2B5EF4-FFF2-40B4-BE49-F238E27FC236}">
                  <a16:creationId xmlns:a16="http://schemas.microsoft.com/office/drawing/2014/main" id="{77F50C71-C66C-4C02-9B14-5C0148AF4433}"/>
                </a:ext>
              </a:extLst>
            </p:cNvPr>
            <p:cNvSpPr txBox="1"/>
            <p:nvPr/>
          </p:nvSpPr>
          <p:spPr>
            <a:xfrm>
              <a:off x="7520187" y="3683081"/>
              <a:ext cx="2344095" cy="742945"/>
            </a:xfrm>
            <a:prstGeom prst="rect">
              <a:avLst/>
            </a:prstGeom>
            <a:noFill/>
          </p:spPr>
          <p:txBody>
            <a:bodyPr wrap="square" lIns="126160" tIns="63080" rIns="126160" bIns="63080" rtlCol="0">
              <a:spAutoFit/>
            </a:bodyPr>
            <a:lstStyle>
              <a:defPPr>
                <a:defRPr lang="zh-TW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marL="168213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3pPr>
              <a:lvl4pPr marL="2523195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4pPr>
              <a:lvl5pPr marL="336426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5pPr>
              <a:lvl6pPr marL="4205326" defTabSz="1682130">
                <a:defRPr>
                  <a:latin typeface="Calibri" pitchFamily="34" charset="0"/>
                  <a:ea typeface="宋体" charset="-122"/>
                </a:defRPr>
              </a:lvl6pPr>
              <a:lvl7pPr marL="5046391" defTabSz="1682130">
                <a:defRPr>
                  <a:latin typeface="Calibri" pitchFamily="34" charset="0"/>
                  <a:ea typeface="宋体" charset="-122"/>
                </a:defRPr>
              </a:lvl7pPr>
              <a:lvl8pPr marL="5887456" defTabSz="1682130">
                <a:defRPr>
                  <a:latin typeface="Calibri" pitchFamily="34" charset="0"/>
                  <a:ea typeface="宋体" charset="-122"/>
                </a:defRPr>
              </a:lvl8pPr>
              <a:lvl9pPr marL="6728521" defTabSz="1682130">
                <a:defRPr>
                  <a:latin typeface="Calibri" pitchFamily="34" charset="0"/>
                  <a:ea typeface="宋体" charset="-122"/>
                </a:defRPr>
              </a:lvl9pPr>
            </a:lstStyle>
            <a:p>
              <a:pPr lvl="1"/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cs typeface="+mj-cs"/>
                </a:rPr>
                <a:t>可行性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cs typeface="+mj-cs"/>
              </a:endParaRPr>
            </a:p>
            <a:p>
              <a:pPr lvl="1"/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cs typeface="+mj-cs"/>
                </a:rPr>
                <a:t>分析</a:t>
              </a:r>
              <a:endParaRPr lang="zh-CN" altLang="en-US" sz="2000" dirty="0">
                <a:solidFill>
                  <a:schemeClr val="accent6">
                    <a:lumMod val="50000"/>
                  </a:schemeClr>
                </a:solidFill>
                <a:cs typeface="+mj-cs"/>
              </a:endParaRPr>
            </a:p>
          </p:txBody>
        </p:sp>
        <p:sp>
          <p:nvSpPr>
            <p:cNvPr id="30" name="文本框 9">
              <a:extLst>
                <a:ext uri="{FF2B5EF4-FFF2-40B4-BE49-F238E27FC236}">
                  <a16:creationId xmlns:a16="http://schemas.microsoft.com/office/drawing/2014/main" id="{39F15D0F-8D7D-4247-A32E-AD7A01680B4B}"/>
                </a:ext>
              </a:extLst>
            </p:cNvPr>
            <p:cNvSpPr txBox="1"/>
            <p:nvPr/>
          </p:nvSpPr>
          <p:spPr>
            <a:xfrm>
              <a:off x="9073958" y="2772106"/>
              <a:ext cx="1311725" cy="866056"/>
            </a:xfrm>
            <a:prstGeom prst="rect">
              <a:avLst/>
            </a:prstGeom>
            <a:noFill/>
          </p:spPr>
          <p:txBody>
            <a:bodyPr wrap="square" lIns="126160" tIns="63080" rIns="126160" bIns="63080" rtlCol="0">
              <a:spAutoFit/>
            </a:bodyPr>
            <a:lstStyle>
              <a:defPPr>
                <a:defRPr lang="zh-TW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marL="168213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3pPr>
              <a:lvl4pPr marL="2523195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4pPr>
              <a:lvl5pPr marL="336426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charset="-122"/>
                </a:defRPr>
              </a:lvl5pPr>
              <a:lvl6pPr marL="4205326" defTabSz="1682130">
                <a:defRPr>
                  <a:latin typeface="Calibri" pitchFamily="34" charset="0"/>
                  <a:ea typeface="宋体" charset="-122"/>
                </a:defRPr>
              </a:lvl6pPr>
              <a:lvl7pPr marL="5046391" defTabSz="1682130">
                <a:defRPr>
                  <a:latin typeface="Calibri" pitchFamily="34" charset="0"/>
                  <a:ea typeface="宋体" charset="-122"/>
                </a:defRPr>
              </a:lvl7pPr>
              <a:lvl8pPr marL="5887456" defTabSz="1682130">
                <a:defRPr>
                  <a:latin typeface="Calibri" pitchFamily="34" charset="0"/>
                  <a:ea typeface="宋体" charset="-122"/>
                </a:defRPr>
              </a:lvl8pPr>
              <a:lvl9pPr marL="6728521" defTabSz="1682130">
                <a:defRPr>
                  <a:latin typeface="Calibri" pitchFamily="34" charset="0"/>
                  <a:ea typeface="宋体" charset="-122"/>
                </a:defRPr>
              </a:lvl9pPr>
            </a:lstStyle>
            <a:p>
              <a:pPr lvl="1" algn="l"/>
              <a:r>
                <a:rPr lang="zh-TW" altLang="en-US" sz="2400" dirty="0">
                  <a:solidFill>
                    <a:schemeClr val="accent2">
                      <a:lumMod val="50000"/>
                    </a:schemeClr>
                  </a:solidFill>
                  <a:cs typeface="+mj-cs"/>
                </a:rPr>
                <a:t>競爭力</a:t>
              </a:r>
              <a:endParaRPr lang="en-US" altLang="zh-TW" sz="2400" dirty="0">
                <a:solidFill>
                  <a:schemeClr val="accent2">
                    <a:lumMod val="50000"/>
                  </a:schemeClr>
                </a:solidFill>
                <a:cs typeface="+mj-cs"/>
              </a:endParaRPr>
            </a:p>
            <a:p>
              <a:pPr lvl="1" algn="l"/>
              <a:r>
                <a:rPr lang="zh-TW" altLang="en-US" sz="2400" dirty="0">
                  <a:solidFill>
                    <a:schemeClr val="accent2">
                      <a:lumMod val="50000"/>
                    </a:schemeClr>
                  </a:solidFill>
                  <a:cs typeface="+mj-cs"/>
                </a:rPr>
                <a:t>分析</a:t>
              </a:r>
              <a:endParaRPr lang="zh-CN" altLang="en-US" sz="2400" dirty="0">
                <a:solidFill>
                  <a:schemeClr val="accent2">
                    <a:lumMod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A47EE97-2A32-465D-9A50-84B6D5B1D49C}"/>
              </a:ext>
            </a:extLst>
          </p:cNvPr>
          <p:cNvGrpSpPr/>
          <p:nvPr/>
        </p:nvGrpSpPr>
        <p:grpSpPr>
          <a:xfrm>
            <a:off x="3890282" y="1254360"/>
            <a:ext cx="7420143" cy="4565777"/>
            <a:chOff x="5292283" y="4840373"/>
            <a:chExt cx="4715184" cy="3030172"/>
          </a:xfrm>
        </p:grpSpPr>
        <p:sp>
          <p:nvSpPr>
            <p:cNvPr id="33" name="Google Shape;611;p24">
              <a:extLst>
                <a:ext uri="{FF2B5EF4-FFF2-40B4-BE49-F238E27FC236}">
                  <a16:creationId xmlns:a16="http://schemas.microsoft.com/office/drawing/2014/main" id="{89D32677-BB61-4BB5-9977-41AC019A3395}"/>
                </a:ext>
              </a:extLst>
            </p:cNvPr>
            <p:cNvSpPr/>
            <p:nvPr/>
          </p:nvSpPr>
          <p:spPr>
            <a:xfrm>
              <a:off x="5292283" y="4840373"/>
              <a:ext cx="2990983" cy="446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4000" tIns="121900" rIns="108000" bIns="121900" anchor="ctr" anchorCtr="0">
              <a:no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lt1"/>
                  </a:solidFill>
                  <a:cs typeface="Barlow Light"/>
                  <a:sym typeface="Barlow Light"/>
                </a:rPr>
                <a:t>Strengths</a:t>
              </a:r>
              <a:endParaRPr lang="zh-TW" altLang="en-US" sz="2400" b="1" dirty="0">
                <a:solidFill>
                  <a:schemeClr val="lt1"/>
                </a:solidFill>
                <a:cs typeface="Barlow Light"/>
                <a:sym typeface="Barlow Light"/>
              </a:endParaRPr>
            </a:p>
          </p:txBody>
        </p:sp>
        <p:sp>
          <p:nvSpPr>
            <p:cNvPr id="34" name="Google Shape;614;p24">
              <a:extLst>
                <a:ext uri="{FF2B5EF4-FFF2-40B4-BE49-F238E27FC236}">
                  <a16:creationId xmlns:a16="http://schemas.microsoft.com/office/drawing/2014/main" id="{8EF43963-36BF-4A16-B29E-F9C5C40B43EB}"/>
                </a:ext>
              </a:extLst>
            </p:cNvPr>
            <p:cNvSpPr/>
            <p:nvPr/>
          </p:nvSpPr>
          <p:spPr>
            <a:xfrm>
              <a:off x="8316798" y="5327208"/>
              <a:ext cx="1690669" cy="1111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44000" tIns="121900" rIns="108000" bIns="121900" anchor="t" anchorCtr="0">
              <a:no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sym typeface="Barlow Light"/>
                </a:rPr>
                <a:t>1. 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XXXXXXXXX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sym typeface="Barlow Light"/>
                </a:rPr>
                <a:t>2. 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sym typeface="Barlow Light"/>
                </a:rPr>
                <a:t>3. 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XXXXXXXX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sym typeface="Barlow Light"/>
              </a:endParaRPr>
            </a:p>
          </p:txBody>
        </p:sp>
        <p:sp>
          <p:nvSpPr>
            <p:cNvPr id="51" name="Google Shape;616;p24">
              <a:extLst>
                <a:ext uri="{FF2B5EF4-FFF2-40B4-BE49-F238E27FC236}">
                  <a16:creationId xmlns:a16="http://schemas.microsoft.com/office/drawing/2014/main" id="{43AF6CB6-0414-4581-B905-0A3221745870}"/>
                </a:ext>
              </a:extLst>
            </p:cNvPr>
            <p:cNvSpPr/>
            <p:nvPr/>
          </p:nvSpPr>
          <p:spPr>
            <a:xfrm>
              <a:off x="5292283" y="5327208"/>
              <a:ext cx="2979774" cy="1111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44000" tIns="121900" rIns="108000" bIns="121900" anchor="t" anchorCtr="0">
              <a:no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1. XXXXXXXXXXXX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arlow Light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2. XXXXXXXXXXXX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arlow Light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3. XXXXXXXXXXXX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arlow Light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4. XXXXXXXXXXXX</a:t>
              </a:r>
            </a:p>
          </p:txBody>
        </p:sp>
        <p:sp>
          <p:nvSpPr>
            <p:cNvPr id="53" name="Google Shape;611;p24">
              <a:extLst>
                <a:ext uri="{FF2B5EF4-FFF2-40B4-BE49-F238E27FC236}">
                  <a16:creationId xmlns:a16="http://schemas.microsoft.com/office/drawing/2014/main" id="{A3D3211D-65C1-44A7-88C8-386997876B7F}"/>
                </a:ext>
              </a:extLst>
            </p:cNvPr>
            <p:cNvSpPr/>
            <p:nvPr/>
          </p:nvSpPr>
          <p:spPr>
            <a:xfrm>
              <a:off x="8316798" y="4840373"/>
              <a:ext cx="1690669" cy="446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4000" tIns="121900" rIns="108000" bIns="121900" anchor="ctr" anchorCtr="0">
              <a:no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lt1"/>
                  </a:solidFill>
                  <a:sym typeface="Barlow Light"/>
                </a:rPr>
                <a:t>Weaknesses</a:t>
              </a:r>
            </a:p>
          </p:txBody>
        </p:sp>
        <p:sp>
          <p:nvSpPr>
            <p:cNvPr id="54" name="Google Shape;611;p24">
              <a:extLst>
                <a:ext uri="{FF2B5EF4-FFF2-40B4-BE49-F238E27FC236}">
                  <a16:creationId xmlns:a16="http://schemas.microsoft.com/office/drawing/2014/main" id="{AA43603F-367B-4BC7-B44A-84C1CFE1C74A}"/>
                </a:ext>
              </a:extLst>
            </p:cNvPr>
            <p:cNvSpPr/>
            <p:nvPr/>
          </p:nvSpPr>
          <p:spPr>
            <a:xfrm>
              <a:off x="5292283" y="6479178"/>
              <a:ext cx="2979774" cy="446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4000" tIns="121900" rIns="108000" bIns="121900" anchor="ctr" anchorCtr="0">
              <a:no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lt1"/>
                  </a:solidFill>
                  <a:cs typeface="Barlow Light"/>
                  <a:sym typeface="Barlow Light"/>
                </a:rPr>
                <a:t>Opportunities</a:t>
              </a:r>
              <a:endParaRPr lang="zh-TW" altLang="en-US" sz="2400" b="1" dirty="0">
                <a:solidFill>
                  <a:schemeClr val="lt1"/>
                </a:solidFill>
                <a:cs typeface="Barlow Light"/>
                <a:sym typeface="Barlow Light"/>
              </a:endParaRPr>
            </a:p>
          </p:txBody>
        </p:sp>
        <p:sp>
          <p:nvSpPr>
            <p:cNvPr id="55" name="Google Shape;614;p24">
              <a:extLst>
                <a:ext uri="{FF2B5EF4-FFF2-40B4-BE49-F238E27FC236}">
                  <a16:creationId xmlns:a16="http://schemas.microsoft.com/office/drawing/2014/main" id="{60CCFC86-628D-475B-9951-EF3F79F05B4E}"/>
                </a:ext>
              </a:extLst>
            </p:cNvPr>
            <p:cNvSpPr/>
            <p:nvPr/>
          </p:nvSpPr>
          <p:spPr>
            <a:xfrm>
              <a:off x="8316798" y="6966013"/>
              <a:ext cx="1690669" cy="9045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44000" tIns="121900" rIns="108000" bIns="121900" anchor="t" anchorCtr="0">
              <a:no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sym typeface="Barlow Light"/>
                </a:rPr>
                <a:t>1. 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XXXXXX</a:t>
              </a:r>
              <a:endPara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sym typeface="Barlow Light"/>
                </a:rPr>
                <a:t>2. 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sym typeface="Barlow Light"/>
              </a:endParaRPr>
            </a:p>
          </p:txBody>
        </p:sp>
        <p:sp>
          <p:nvSpPr>
            <p:cNvPr id="56" name="Google Shape;616;p24">
              <a:extLst>
                <a:ext uri="{FF2B5EF4-FFF2-40B4-BE49-F238E27FC236}">
                  <a16:creationId xmlns:a16="http://schemas.microsoft.com/office/drawing/2014/main" id="{23967026-FB7F-48EF-A8BD-D1B576347933}"/>
                </a:ext>
              </a:extLst>
            </p:cNvPr>
            <p:cNvSpPr/>
            <p:nvPr/>
          </p:nvSpPr>
          <p:spPr>
            <a:xfrm>
              <a:off x="5292283" y="6966013"/>
              <a:ext cx="2979774" cy="9045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44000" tIns="121900" rIns="108000" bIns="121900" anchor="t" anchorCtr="0">
              <a:no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1. XXXXXXXXXXXX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arlow Light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2. XXXXXXXX 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，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 XXXXXXX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arlow Light"/>
                <a:sym typeface="Barlow Light"/>
              </a:endParaRPr>
            </a:p>
            <a:p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arlow Light"/>
                  <a:sym typeface="Barlow Light"/>
                </a:rPr>
                <a:t>3. XXXXXXXXXXXX</a:t>
              </a:r>
            </a:p>
          </p:txBody>
        </p:sp>
        <p:sp>
          <p:nvSpPr>
            <p:cNvPr id="57" name="Google Shape;611;p24">
              <a:extLst>
                <a:ext uri="{FF2B5EF4-FFF2-40B4-BE49-F238E27FC236}">
                  <a16:creationId xmlns:a16="http://schemas.microsoft.com/office/drawing/2014/main" id="{5913C4AF-45A3-4B58-BE40-EEE164C7A9E8}"/>
                </a:ext>
              </a:extLst>
            </p:cNvPr>
            <p:cNvSpPr/>
            <p:nvPr/>
          </p:nvSpPr>
          <p:spPr>
            <a:xfrm>
              <a:off x="8316798" y="6479178"/>
              <a:ext cx="1690669" cy="446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4000" tIns="121900" rIns="108000" bIns="121900" anchor="ctr" anchorCtr="0">
              <a:no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lt1"/>
                  </a:solidFill>
                  <a:sym typeface="Barlow Light"/>
                </a:rPr>
                <a:t>Threats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0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3D8A49A3-D083-43DA-B377-009312DF311B}"/>
              </a:ext>
            </a:extLst>
          </p:cNvPr>
          <p:cNvGrpSpPr/>
          <p:nvPr/>
        </p:nvGrpSpPr>
        <p:grpSpPr>
          <a:xfrm>
            <a:off x="6501711" y="2137100"/>
            <a:ext cx="4611243" cy="2307858"/>
            <a:chOff x="5923497" y="1669404"/>
            <a:chExt cx="3808332" cy="2307858"/>
          </a:xfrm>
        </p:grpSpPr>
        <p:sp>
          <p:nvSpPr>
            <p:cNvPr id="16" name="手繪多邊形 15"/>
            <p:cNvSpPr/>
            <p:nvPr/>
          </p:nvSpPr>
          <p:spPr>
            <a:xfrm>
              <a:off x="5923497" y="1669404"/>
              <a:ext cx="3230740" cy="615440"/>
            </a:xfrm>
            <a:custGeom>
              <a:avLst/>
              <a:gdLst>
                <a:gd name="connsiteX0" fmla="*/ 0 w 11281833"/>
                <a:gd name="connsiteY0" fmla="*/ 0 h 1123200"/>
                <a:gd name="connsiteX1" fmla="*/ 11281833 w 11281833"/>
                <a:gd name="connsiteY1" fmla="*/ 0 h 1123200"/>
                <a:gd name="connsiteX2" fmla="*/ 11281833 w 11281833"/>
                <a:gd name="connsiteY2" fmla="*/ 1123200 h 1123200"/>
                <a:gd name="connsiteX3" fmla="*/ 0 w 11281833"/>
                <a:gd name="connsiteY3" fmla="*/ 1123200 h 1123200"/>
                <a:gd name="connsiteX4" fmla="*/ 0 w 11281833"/>
                <a:gd name="connsiteY4" fmla="*/ 0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1123200">
                  <a:moveTo>
                    <a:pt x="0" y="0"/>
                  </a:moveTo>
                  <a:lnTo>
                    <a:pt x="11281833" y="0"/>
                  </a:lnTo>
                  <a:lnTo>
                    <a:pt x="11281833" y="1123200"/>
                  </a:lnTo>
                  <a:lnTo>
                    <a:pt x="0" y="1123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830" tIns="114188" rIns="199830" bIns="114188" numCol="1" spcCol="1270" anchor="ctr" anchorCtr="0">
              <a:noAutofit/>
            </a:bodyPr>
            <a:lstStyle/>
            <a:p>
              <a:pPr defTabSz="1249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</a:t>
              </a:r>
            </a:p>
          </p:txBody>
        </p: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5F31BCC5-9350-44F2-9E6B-4604D9D43230}"/>
                </a:ext>
              </a:extLst>
            </p:cNvPr>
            <p:cNvCxnSpPr>
              <a:cxnSpLocks/>
            </p:cNvCxnSpPr>
            <p:nvPr/>
          </p:nvCxnSpPr>
          <p:spPr>
            <a:xfrm>
              <a:off x="5923497" y="2312556"/>
              <a:ext cx="3808332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手繪多邊形 17">
              <a:extLst>
                <a:ext uri="{FF2B5EF4-FFF2-40B4-BE49-F238E27FC236}">
                  <a16:creationId xmlns:a16="http://schemas.microsoft.com/office/drawing/2014/main" id="{A136D13C-C121-4EF7-9BE6-A647729B1000}"/>
                </a:ext>
              </a:extLst>
            </p:cNvPr>
            <p:cNvSpPr/>
            <p:nvPr/>
          </p:nvSpPr>
          <p:spPr>
            <a:xfrm>
              <a:off x="5923498" y="2990406"/>
              <a:ext cx="3230739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2. </a:t>
              </a:r>
              <a:r>
                <a:rPr lang="zh-TW" altLang="en-US" sz="20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文字文字文字</a:t>
              </a:r>
              <a:endParaRPr lang="en-US" altLang="zh-TW" sz="2000" b="1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17">
              <a:extLst>
                <a:ext uri="{FF2B5EF4-FFF2-40B4-BE49-F238E27FC236}">
                  <a16:creationId xmlns:a16="http://schemas.microsoft.com/office/drawing/2014/main" id="{382BD714-4330-4A89-8AA5-23B43C25E09A}"/>
                </a:ext>
              </a:extLst>
            </p:cNvPr>
            <p:cNvSpPr/>
            <p:nvPr/>
          </p:nvSpPr>
          <p:spPr>
            <a:xfrm>
              <a:off x="5923498" y="3437262"/>
              <a:ext cx="3432773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3. </a:t>
              </a:r>
              <a:r>
                <a:rPr lang="zh-TW" altLang="en-US" sz="2000" b="1" dirty="0">
                  <a:solidFill>
                    <a:schemeClr val="accent4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文字文字文字文字</a:t>
              </a:r>
            </a:p>
          </p:txBody>
        </p:sp>
        <p:sp>
          <p:nvSpPr>
            <p:cNvPr id="26" name="手繪多邊形 17">
              <a:extLst>
                <a:ext uri="{FF2B5EF4-FFF2-40B4-BE49-F238E27FC236}">
                  <a16:creationId xmlns:a16="http://schemas.microsoft.com/office/drawing/2014/main" id="{5F8C659F-519C-479C-84A5-CCD1281CAA5E}"/>
                </a:ext>
              </a:extLst>
            </p:cNvPr>
            <p:cNvSpPr/>
            <p:nvPr/>
          </p:nvSpPr>
          <p:spPr>
            <a:xfrm>
              <a:off x="5923498" y="2543550"/>
              <a:ext cx="3612388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1. </a:t>
              </a:r>
              <a:r>
                <a:rPr lang="zh-TW" altLang="en-US" sz="20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</a:t>
              </a:r>
              <a:r>
                <a:rPr lang="zh-TW" altLang="en-US" sz="2000" b="1" dirty="0">
                  <a:solidFill>
                    <a:schemeClr val="accent4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文字文字</a:t>
              </a:r>
              <a:endParaRPr lang="zh-TW" altLang="en-US" sz="2000" b="1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1" name="標題 8">
            <a:extLst>
              <a:ext uri="{FF2B5EF4-FFF2-40B4-BE49-F238E27FC236}">
                <a16:creationId xmlns:a16="http://schemas.microsoft.com/office/drawing/2014/main" id="{2058D648-363B-4398-9373-B3268C81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背景與計畫目標</a:t>
            </a: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0CAD7CAD-080C-4F8C-904D-D92E6B056B39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CA3EED2-B786-433A-9476-961364FEC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651" y="1605752"/>
            <a:ext cx="3592115" cy="3890988"/>
          </a:xfrm>
          <a:prstGeom prst="rect">
            <a:avLst/>
          </a:prstGeom>
          <a:scene3d>
            <a:camera prst="perspectiveContrastingLeftFacing" fov="2700000">
              <a:rot lat="0" lon="1800000" rev="21594000"/>
            </a:camera>
            <a:lightRig rig="threePt" dir="t"/>
          </a:scene3d>
        </p:spPr>
      </p:pic>
      <p:sp>
        <p:nvSpPr>
          <p:cNvPr id="45" name="投影片編號版面配置區 1">
            <a:extLst>
              <a:ext uri="{FF2B5EF4-FFF2-40B4-BE49-F238E27FC236}">
                <a16:creationId xmlns:a16="http://schemas.microsoft.com/office/drawing/2014/main" id="{1F5449A2-44C4-408D-A83E-12E7E166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3" y="6356350"/>
            <a:ext cx="2743200" cy="365125"/>
          </a:xfrm>
        </p:spPr>
        <p:txBody>
          <a:bodyPr/>
          <a:lstStyle/>
          <a:p>
            <a:pPr algn="r">
              <a:defRPr/>
            </a:pPr>
            <a:fld id="{D2CC5073-A55C-4F3C-8D7B-130473455D17}" type="slidenum">
              <a:rPr lang="zh-CN" altLang="en-US" sz="1800" smtClean="0"/>
              <a:pPr algn="r">
                <a:defRPr/>
              </a:pPr>
              <a:t>5</a:t>
            </a:fld>
            <a:endParaRPr lang="zh-CN" altLang="en-US" sz="18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E049842-886A-4F67-B2DF-E4D091989B8D}"/>
              </a:ext>
            </a:extLst>
          </p:cNvPr>
          <p:cNvGrpSpPr/>
          <p:nvPr/>
        </p:nvGrpSpPr>
        <p:grpSpPr>
          <a:xfrm>
            <a:off x="1656638" y="2137100"/>
            <a:ext cx="5714833" cy="2754714"/>
            <a:chOff x="1079878" y="1669404"/>
            <a:chExt cx="4040715" cy="2754714"/>
          </a:xfrm>
        </p:grpSpPr>
        <p:sp>
          <p:nvSpPr>
            <p:cNvPr id="13" name="手繪多邊形 15">
              <a:extLst>
                <a:ext uri="{FF2B5EF4-FFF2-40B4-BE49-F238E27FC236}">
                  <a16:creationId xmlns:a16="http://schemas.microsoft.com/office/drawing/2014/main" id="{FD6A646D-501A-4662-8A30-B7A8B2BD7B6B}"/>
                </a:ext>
              </a:extLst>
            </p:cNvPr>
            <p:cNvSpPr/>
            <p:nvPr/>
          </p:nvSpPr>
          <p:spPr>
            <a:xfrm>
              <a:off x="1079879" y="1669404"/>
              <a:ext cx="3230740" cy="615440"/>
            </a:xfrm>
            <a:custGeom>
              <a:avLst/>
              <a:gdLst>
                <a:gd name="connsiteX0" fmla="*/ 0 w 11281833"/>
                <a:gd name="connsiteY0" fmla="*/ 0 h 1123200"/>
                <a:gd name="connsiteX1" fmla="*/ 11281833 w 11281833"/>
                <a:gd name="connsiteY1" fmla="*/ 0 h 1123200"/>
                <a:gd name="connsiteX2" fmla="*/ 11281833 w 11281833"/>
                <a:gd name="connsiteY2" fmla="*/ 1123200 h 1123200"/>
                <a:gd name="connsiteX3" fmla="*/ 0 w 11281833"/>
                <a:gd name="connsiteY3" fmla="*/ 1123200 h 1123200"/>
                <a:gd name="connsiteX4" fmla="*/ 0 w 11281833"/>
                <a:gd name="connsiteY4" fmla="*/ 0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1123200">
                  <a:moveTo>
                    <a:pt x="0" y="0"/>
                  </a:moveTo>
                  <a:lnTo>
                    <a:pt x="11281833" y="0"/>
                  </a:lnTo>
                  <a:lnTo>
                    <a:pt x="11281833" y="1123200"/>
                  </a:lnTo>
                  <a:lnTo>
                    <a:pt x="0" y="1123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830" tIns="114188" rIns="199830" bIns="114188" numCol="1" spcCol="1270" anchor="ctr" anchorCtr="0">
              <a:noAutofit/>
            </a:bodyPr>
            <a:lstStyle/>
            <a:p>
              <a:pPr defTabSz="1249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文字文字文字</a:t>
              </a:r>
            </a:p>
          </p:txBody>
        </p:sp>
        <p:sp>
          <p:nvSpPr>
            <p:cNvPr id="14" name="手繪多邊形 17">
              <a:extLst>
                <a:ext uri="{FF2B5EF4-FFF2-40B4-BE49-F238E27FC236}">
                  <a16:creationId xmlns:a16="http://schemas.microsoft.com/office/drawing/2014/main" id="{67368734-EFD5-4AB5-B568-7ACF66BE0C1D}"/>
                </a:ext>
              </a:extLst>
            </p:cNvPr>
            <p:cNvSpPr/>
            <p:nvPr/>
          </p:nvSpPr>
          <p:spPr>
            <a:xfrm>
              <a:off x="1079880" y="2990406"/>
              <a:ext cx="4040712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2. </a:t>
              </a:r>
              <a:r>
                <a:rPr lang="zh-TW" altLang="en-US" sz="2000" b="1" dirty="0">
                  <a:solidFill>
                    <a:schemeClr val="accent4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文字文字文字文字</a:t>
              </a:r>
              <a:endParaRPr lang="en-US" altLang="zh-TW" sz="2000" b="1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17">
              <a:extLst>
                <a:ext uri="{FF2B5EF4-FFF2-40B4-BE49-F238E27FC236}">
                  <a16:creationId xmlns:a16="http://schemas.microsoft.com/office/drawing/2014/main" id="{2D091675-0CC7-4BD7-8321-D9170503E5C0}"/>
                </a:ext>
              </a:extLst>
            </p:cNvPr>
            <p:cNvSpPr/>
            <p:nvPr/>
          </p:nvSpPr>
          <p:spPr>
            <a:xfrm>
              <a:off x="1079880" y="3437262"/>
              <a:ext cx="4040712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3. </a:t>
              </a:r>
              <a:r>
                <a:rPr lang="zh-TW" altLang="en-US" sz="20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文字文字文字文字文字</a:t>
              </a:r>
              <a:endParaRPr lang="zh-TW" altLang="en-US" sz="2000" b="1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17">
              <a:extLst>
                <a:ext uri="{FF2B5EF4-FFF2-40B4-BE49-F238E27FC236}">
                  <a16:creationId xmlns:a16="http://schemas.microsoft.com/office/drawing/2014/main" id="{C23FBA57-76AA-4B97-BFE2-BA5C134AB25D}"/>
                </a:ext>
              </a:extLst>
            </p:cNvPr>
            <p:cNvSpPr/>
            <p:nvPr/>
          </p:nvSpPr>
          <p:spPr>
            <a:xfrm>
              <a:off x="1079881" y="3884118"/>
              <a:ext cx="4040712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4. </a:t>
              </a:r>
              <a:r>
                <a:rPr lang="zh-TW" altLang="en-US" sz="20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文字文字文字文字</a:t>
              </a:r>
              <a:endParaRPr lang="zh-TW" altLang="en-US" sz="2000" b="1" dirty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17">
              <a:extLst>
                <a:ext uri="{FF2B5EF4-FFF2-40B4-BE49-F238E27FC236}">
                  <a16:creationId xmlns:a16="http://schemas.microsoft.com/office/drawing/2014/main" id="{462AB164-4E7D-4E69-9066-5464DDD4E0B2}"/>
                </a:ext>
              </a:extLst>
            </p:cNvPr>
            <p:cNvSpPr/>
            <p:nvPr/>
          </p:nvSpPr>
          <p:spPr>
            <a:xfrm>
              <a:off x="1079880" y="2543550"/>
              <a:ext cx="4040712" cy="540000"/>
            </a:xfrm>
            <a:custGeom>
              <a:avLst/>
              <a:gdLst>
                <a:gd name="connsiteX0" fmla="*/ 0 w 11281833"/>
                <a:gd name="connsiteY0" fmla="*/ 0 h 6316245"/>
                <a:gd name="connsiteX1" fmla="*/ 11281833 w 11281833"/>
                <a:gd name="connsiteY1" fmla="*/ 0 h 6316245"/>
                <a:gd name="connsiteX2" fmla="*/ 11281833 w 11281833"/>
                <a:gd name="connsiteY2" fmla="*/ 6316245 h 6316245"/>
                <a:gd name="connsiteX3" fmla="*/ 0 w 11281833"/>
                <a:gd name="connsiteY3" fmla="*/ 6316245 h 6316245"/>
                <a:gd name="connsiteX4" fmla="*/ 0 w 11281833"/>
                <a:gd name="connsiteY4" fmla="*/ 0 h 63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833" h="6316245">
                  <a:moveTo>
                    <a:pt x="0" y="0"/>
                  </a:moveTo>
                  <a:lnTo>
                    <a:pt x="11281833" y="0"/>
                  </a:lnTo>
                  <a:lnTo>
                    <a:pt x="11281833" y="6316245"/>
                  </a:lnTo>
                  <a:lnTo>
                    <a:pt x="0" y="63162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872" tIns="149872" rIns="199830" bIns="224809" numCol="1" spcCol="1270" anchor="ctr" anchorCtr="0">
              <a:noAutofit/>
            </a:bodyPr>
            <a:lstStyle/>
            <a:p>
              <a:pPr marL="0" lvl="1" defTabSz="1249023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b="1" dirty="0">
                  <a:solidFill>
                    <a:schemeClr val="tx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1. </a:t>
              </a:r>
              <a:r>
                <a:rPr lang="zh-TW" altLang="en-US" sz="2000" b="1" dirty="0">
                  <a:solidFill>
                    <a:schemeClr val="tx2"/>
                  </a:solidFill>
                  <a:ea typeface="Microsoft JhengHei UI" panose="020B0604030504040204" pitchFamily="34" charset="-120"/>
                </a:rPr>
                <a:t>文字文字文字</a:t>
              </a:r>
              <a:endParaRPr lang="zh-TW" altLang="en-US" sz="2000" b="1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0DAD0C5-EE27-498E-8B58-C4B2FB18D60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878" y="2312556"/>
              <a:ext cx="3060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手繪多邊形 15">
            <a:extLst>
              <a:ext uri="{FF2B5EF4-FFF2-40B4-BE49-F238E27FC236}">
                <a16:creationId xmlns:a16="http://schemas.microsoft.com/office/drawing/2014/main" id="{00ED6A70-D6E1-4F73-AEAB-E85F61A63D31}"/>
              </a:ext>
            </a:extLst>
          </p:cNvPr>
          <p:cNvSpPr/>
          <p:nvPr/>
        </p:nvSpPr>
        <p:spPr>
          <a:xfrm>
            <a:off x="1079879" y="1121376"/>
            <a:ext cx="2711071" cy="615440"/>
          </a:xfrm>
          <a:custGeom>
            <a:avLst/>
            <a:gdLst>
              <a:gd name="connsiteX0" fmla="*/ 0 w 11281833"/>
              <a:gd name="connsiteY0" fmla="*/ 0 h 1123200"/>
              <a:gd name="connsiteX1" fmla="*/ 11281833 w 11281833"/>
              <a:gd name="connsiteY1" fmla="*/ 0 h 1123200"/>
              <a:gd name="connsiteX2" fmla="*/ 11281833 w 11281833"/>
              <a:gd name="connsiteY2" fmla="*/ 1123200 h 1123200"/>
              <a:gd name="connsiteX3" fmla="*/ 0 w 11281833"/>
              <a:gd name="connsiteY3" fmla="*/ 1123200 h 1123200"/>
              <a:gd name="connsiteX4" fmla="*/ 0 w 11281833"/>
              <a:gd name="connsiteY4" fmla="*/ 0 h 11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33" h="1123200">
                <a:moveTo>
                  <a:pt x="0" y="0"/>
                </a:moveTo>
                <a:lnTo>
                  <a:pt x="11281833" y="0"/>
                </a:lnTo>
                <a:lnTo>
                  <a:pt x="11281833" y="1123200"/>
                </a:lnTo>
                <a:lnTo>
                  <a:pt x="0" y="1123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30" tIns="114188" rIns="199830" bIns="114188" numCol="1" spcCol="1270" anchor="ctr" anchorCtr="0">
            <a:noAutofit/>
          </a:bodyPr>
          <a:lstStyle/>
          <a:p>
            <a:pPr algn="ctr" defTabSz="1249023"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bg1"/>
                </a:solidFill>
                <a:ea typeface="Microsoft JhengHei UI" panose="020B0604030504040204" pitchFamily="34" charset="-120"/>
              </a:rPr>
              <a:t>文字文字</a:t>
            </a:r>
          </a:p>
        </p:txBody>
      </p:sp>
    </p:spTree>
    <p:extLst>
      <p:ext uri="{BB962C8B-B14F-4D97-AF65-F5344CB8AC3E}">
        <p14:creationId xmlns:p14="http://schemas.microsoft.com/office/powerpoint/2010/main" val="349837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>
            <a:extLst>
              <a:ext uri="{FF2B5EF4-FFF2-40B4-BE49-F238E27FC236}">
                <a16:creationId xmlns:a16="http://schemas.microsoft.com/office/drawing/2014/main" id="{CCB0236C-7CA3-49B8-A450-647D1755AE22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手繪多邊形 15">
            <a:extLst>
              <a:ext uri="{FF2B5EF4-FFF2-40B4-BE49-F238E27FC236}">
                <a16:creationId xmlns:a16="http://schemas.microsoft.com/office/drawing/2014/main" id="{9A7E7FFB-7618-440C-8F15-EC8884356994}"/>
              </a:ext>
            </a:extLst>
          </p:cNvPr>
          <p:cNvSpPr/>
          <p:nvPr/>
        </p:nvSpPr>
        <p:spPr>
          <a:xfrm>
            <a:off x="932002" y="1534182"/>
            <a:ext cx="5093379" cy="1064548"/>
          </a:xfrm>
          <a:custGeom>
            <a:avLst/>
            <a:gdLst>
              <a:gd name="connsiteX0" fmla="*/ 0 w 11281833"/>
              <a:gd name="connsiteY0" fmla="*/ 0 h 1123200"/>
              <a:gd name="connsiteX1" fmla="*/ 11281833 w 11281833"/>
              <a:gd name="connsiteY1" fmla="*/ 0 h 1123200"/>
              <a:gd name="connsiteX2" fmla="*/ 11281833 w 11281833"/>
              <a:gd name="connsiteY2" fmla="*/ 1123200 h 1123200"/>
              <a:gd name="connsiteX3" fmla="*/ 0 w 11281833"/>
              <a:gd name="connsiteY3" fmla="*/ 1123200 h 1123200"/>
              <a:gd name="connsiteX4" fmla="*/ 0 w 11281833"/>
              <a:gd name="connsiteY4" fmla="*/ 0 h 11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33" h="1123200">
                <a:moveTo>
                  <a:pt x="0" y="0"/>
                </a:moveTo>
                <a:lnTo>
                  <a:pt x="11281833" y="0"/>
                </a:lnTo>
                <a:lnTo>
                  <a:pt x="11281833" y="1123200"/>
                </a:lnTo>
                <a:lnTo>
                  <a:pt x="0" y="1123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30" tIns="114188" rIns="199830" bIns="114188" numCol="1" spcCol="1270" anchor="ctr" anchorCtr="0">
            <a:noAutofit/>
          </a:bodyPr>
          <a:lstStyle/>
          <a:p>
            <a:pPr defTabSz="1249023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文字文字文字文字文字，文字文字文字文字文字</a:t>
            </a:r>
          </a:p>
        </p:txBody>
      </p:sp>
      <p:cxnSp>
        <p:nvCxnSpPr>
          <p:cNvPr id="145" name="直線接點 144">
            <a:extLst>
              <a:ext uri="{FF2B5EF4-FFF2-40B4-BE49-F238E27FC236}">
                <a16:creationId xmlns:a16="http://schemas.microsoft.com/office/drawing/2014/main" id="{00DCAD02-4E66-4125-B798-C2DB65758578}"/>
              </a:ext>
            </a:extLst>
          </p:cNvPr>
          <p:cNvCxnSpPr>
            <a:cxnSpLocks/>
          </p:cNvCxnSpPr>
          <p:nvPr/>
        </p:nvCxnSpPr>
        <p:spPr>
          <a:xfrm>
            <a:off x="1053409" y="2753519"/>
            <a:ext cx="452959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手繪多邊形 15">
            <a:extLst>
              <a:ext uri="{FF2B5EF4-FFF2-40B4-BE49-F238E27FC236}">
                <a16:creationId xmlns:a16="http://schemas.microsoft.com/office/drawing/2014/main" id="{46382626-23A5-4F19-B56F-16DF435566F3}"/>
              </a:ext>
            </a:extLst>
          </p:cNvPr>
          <p:cNvSpPr/>
          <p:nvPr/>
        </p:nvSpPr>
        <p:spPr>
          <a:xfrm>
            <a:off x="1053409" y="2908307"/>
            <a:ext cx="4588963" cy="1795650"/>
          </a:xfrm>
          <a:custGeom>
            <a:avLst/>
            <a:gdLst>
              <a:gd name="connsiteX0" fmla="*/ 0 w 11281833"/>
              <a:gd name="connsiteY0" fmla="*/ 0 h 1123200"/>
              <a:gd name="connsiteX1" fmla="*/ 11281833 w 11281833"/>
              <a:gd name="connsiteY1" fmla="*/ 0 h 1123200"/>
              <a:gd name="connsiteX2" fmla="*/ 11281833 w 11281833"/>
              <a:gd name="connsiteY2" fmla="*/ 1123200 h 1123200"/>
              <a:gd name="connsiteX3" fmla="*/ 0 w 11281833"/>
              <a:gd name="connsiteY3" fmla="*/ 1123200 h 1123200"/>
              <a:gd name="connsiteX4" fmla="*/ 0 w 11281833"/>
              <a:gd name="connsiteY4" fmla="*/ 0 h 11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33" h="1123200">
                <a:moveTo>
                  <a:pt x="0" y="0"/>
                </a:moveTo>
                <a:lnTo>
                  <a:pt x="11281833" y="0"/>
                </a:lnTo>
                <a:lnTo>
                  <a:pt x="11281833" y="1123200"/>
                </a:lnTo>
                <a:lnTo>
                  <a:pt x="0" y="1123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30" tIns="114188" rIns="199830" bIns="114188" numCol="1" spcCol="1270" anchor="ctr" anchorCtr="0">
            <a:noAutofit/>
          </a:bodyPr>
          <a:lstStyle/>
          <a:p>
            <a:pPr marL="342900" indent="-342900" defTabSz="1249023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a typeface="Microsoft JhengHei UI" panose="020B0604030504040204" pitchFamily="34" charset="-120"/>
              </a:rPr>
              <a:t>文字文字文字文字文字文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ea typeface="Microsoft JhengHei UI" panose="020B0604030504040204" pitchFamily="34" charset="-120"/>
            </a:endParaRPr>
          </a:p>
          <a:p>
            <a:pPr marL="342900" indent="-342900" defTabSz="1249023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a typeface="Microsoft JhengHei UI" panose="020B0604030504040204" pitchFamily="34" charset="-120"/>
              </a:rPr>
              <a:t>文字文字文字文字文字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ea typeface="Microsoft JhengHei UI" panose="020B0604030504040204" pitchFamily="34" charset="-120"/>
            </a:endParaRPr>
          </a:p>
          <a:p>
            <a:pPr marL="342900" indent="-342900" defTabSz="1249023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a typeface="Microsoft JhengHei UI" panose="020B0604030504040204" pitchFamily="34" charset="-120"/>
              </a:rPr>
              <a:t>文字文字文字</a:t>
            </a:r>
            <a:r>
              <a:rPr lang="zh-TW" altLang="en-US" b="1" dirty="0">
                <a:solidFill>
                  <a:schemeClr val="accent4"/>
                </a:solidFill>
                <a:ea typeface="Microsoft JhengHei UI" panose="020B0604030504040204" pitchFamily="34" charset="-120"/>
              </a:rPr>
              <a:t>文字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a typeface="Microsoft JhengHei UI" panose="020B0604030504040204" pitchFamily="34" charset="-120"/>
              </a:rPr>
              <a:t>文字文字</a:t>
            </a:r>
          </a:p>
        </p:txBody>
      </p:sp>
      <p:sp>
        <p:nvSpPr>
          <p:cNvPr id="278" name="投影片編號版面配置區 1">
            <a:extLst>
              <a:ext uri="{FF2B5EF4-FFF2-40B4-BE49-F238E27FC236}">
                <a16:creationId xmlns:a16="http://schemas.microsoft.com/office/drawing/2014/main" id="{24769801-6AC1-4725-BDF5-A962EB42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3" y="6356350"/>
            <a:ext cx="2743200" cy="365125"/>
          </a:xfrm>
        </p:spPr>
        <p:txBody>
          <a:bodyPr/>
          <a:lstStyle/>
          <a:p>
            <a:pPr algn="r">
              <a:defRPr/>
            </a:pPr>
            <a:fld id="{D2CC5073-A55C-4F3C-8D7B-130473455D17}" type="slidenum">
              <a:rPr lang="zh-CN" altLang="en-US" sz="1800" smtClean="0"/>
              <a:pPr algn="r">
                <a:defRPr/>
              </a:pPr>
              <a:t>6</a:t>
            </a:fld>
            <a:endParaRPr lang="zh-CN" altLang="en-US" sz="1800" dirty="0"/>
          </a:p>
        </p:txBody>
      </p:sp>
      <p:sp>
        <p:nvSpPr>
          <p:cNvPr id="280" name="矩形 279">
            <a:extLst>
              <a:ext uri="{FF2B5EF4-FFF2-40B4-BE49-F238E27FC236}">
                <a16:creationId xmlns:a16="http://schemas.microsoft.com/office/drawing/2014/main" id="{D88907C0-C0C8-4AED-A64A-CF42D0448607}"/>
              </a:ext>
            </a:extLst>
          </p:cNvPr>
          <p:cNvSpPr/>
          <p:nvPr/>
        </p:nvSpPr>
        <p:spPr>
          <a:xfrm>
            <a:off x="5816451" y="1534182"/>
            <a:ext cx="5815042" cy="36301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5" name="標題 8">
            <a:extLst>
              <a:ext uri="{FF2B5EF4-FFF2-40B4-BE49-F238E27FC236}">
                <a16:creationId xmlns:a16="http://schemas.microsoft.com/office/drawing/2014/main" id="{5E645F45-7944-4065-974A-54AD2071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XXXXXXXX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73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投影片編號版面配置區 1">
            <a:extLst>
              <a:ext uri="{FF2B5EF4-FFF2-40B4-BE49-F238E27FC236}">
                <a16:creationId xmlns:a16="http://schemas.microsoft.com/office/drawing/2014/main" id="{6B76CDA9-8E8E-4380-A544-D1C9E265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3" y="6356350"/>
            <a:ext cx="2743200" cy="365125"/>
          </a:xfrm>
        </p:spPr>
        <p:txBody>
          <a:bodyPr/>
          <a:lstStyle/>
          <a:p>
            <a:pPr algn="r">
              <a:defRPr/>
            </a:pPr>
            <a:fld id="{D2CC5073-A55C-4F3C-8D7B-130473455D17}" type="slidenum">
              <a:rPr lang="zh-CN" altLang="en-US" sz="1800" smtClean="0"/>
              <a:pPr algn="r">
                <a:defRPr/>
              </a:pPr>
              <a:t>7</a:t>
            </a:fld>
            <a:endParaRPr lang="zh-CN" altLang="en-US" sz="1800" dirty="0"/>
          </a:p>
        </p:txBody>
      </p:sp>
      <p:sp>
        <p:nvSpPr>
          <p:cNvPr id="25" name="標題 8">
            <a:extLst>
              <a:ext uri="{FF2B5EF4-FFF2-40B4-BE49-F238E27FC236}">
                <a16:creationId xmlns:a16="http://schemas.microsoft.com/office/drawing/2014/main" id="{21530002-DE93-4A3E-B578-C6B98E65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XXXXXXX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555FD0A1-143C-4034-8222-FAF1F9D764C9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D433A7CE-A6F3-4BF2-A25C-6C8B9254A476}"/>
              </a:ext>
            </a:extLst>
          </p:cNvPr>
          <p:cNvSpPr txBox="1"/>
          <p:nvPr/>
        </p:nvSpPr>
        <p:spPr>
          <a:xfrm>
            <a:off x="8636417" y="1486419"/>
            <a:ext cx="3070517" cy="1307409"/>
          </a:xfrm>
          <a:prstGeom prst="rect">
            <a:avLst/>
          </a:prstGeom>
          <a:noFill/>
        </p:spPr>
        <p:txBody>
          <a:bodyPr wrap="square" lIns="108204" tIns="54102" rIns="108204" bIns="54102" rtlCol="0">
            <a:spAutoFit/>
          </a:bodyPr>
          <a:lstStyle>
            <a:defPPr>
              <a:defRPr lang="zh-TW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b="1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pt-BR" altLang="zh-TW" dirty="0">
                <a:solidFill>
                  <a:schemeClr val="accent2">
                    <a:lumMod val="75000"/>
                  </a:schemeClr>
                </a:solidFill>
              </a:rPr>
              <a:t>Etiam feug</a:t>
            </a:r>
          </a:p>
          <a:p>
            <a:r>
              <a:rPr lang="pt-BR" altLang="zh-TW" dirty="0">
                <a:solidFill>
                  <a:schemeClr val="accent2">
                    <a:lumMod val="75000"/>
                  </a:schemeClr>
                </a:solidFill>
              </a:rPr>
              <a:t>rutrum commodo</a:t>
            </a:r>
          </a:p>
          <a:p>
            <a:r>
              <a:rPr lang="pt-BR" altLang="zh-TW" dirty="0">
                <a:solidFill>
                  <a:schemeClr val="accent2">
                    <a:lumMod val="75000"/>
                  </a:schemeClr>
                </a:solidFill>
              </a:rPr>
              <a:t>commodo</a:t>
            </a:r>
          </a:p>
        </p:txBody>
      </p: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F2DA1821-03C6-4F16-A513-8B0D11BFCBD1}"/>
              </a:ext>
            </a:extLst>
          </p:cNvPr>
          <p:cNvGrpSpPr/>
          <p:nvPr/>
        </p:nvGrpSpPr>
        <p:grpSpPr>
          <a:xfrm>
            <a:off x="1843775" y="858648"/>
            <a:ext cx="1756228" cy="531665"/>
            <a:chOff x="1079640" y="1049420"/>
            <a:chExt cx="1756228" cy="531665"/>
          </a:xfrm>
        </p:grpSpPr>
        <p:sp>
          <p:nvSpPr>
            <p:cNvPr id="88" name="文字方塊 87">
              <a:extLst>
                <a:ext uri="{FF2B5EF4-FFF2-40B4-BE49-F238E27FC236}">
                  <a16:creationId xmlns:a16="http://schemas.microsoft.com/office/drawing/2014/main" id="{4E3C4AD6-C2C8-4403-9DAC-D7C80D77D253}"/>
                </a:ext>
              </a:extLst>
            </p:cNvPr>
            <p:cNvSpPr txBox="1"/>
            <p:nvPr/>
          </p:nvSpPr>
          <p:spPr>
            <a:xfrm>
              <a:off x="1255852" y="1097707"/>
              <a:ext cx="14619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400" b="1" i="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</a:rPr>
                <a:t>OOOOO</a:t>
              </a:r>
              <a:endParaRPr lang="zh-TW" altLang="en-US" sz="2400" b="1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9" name="矩形: 圓角 88">
              <a:extLst>
                <a:ext uri="{FF2B5EF4-FFF2-40B4-BE49-F238E27FC236}">
                  <a16:creationId xmlns:a16="http://schemas.microsoft.com/office/drawing/2014/main" id="{9C892FBC-E862-4453-81E8-85B5010B78F7}"/>
                </a:ext>
              </a:extLst>
            </p:cNvPr>
            <p:cNvSpPr/>
            <p:nvPr/>
          </p:nvSpPr>
          <p:spPr>
            <a:xfrm>
              <a:off x="1079640" y="1049420"/>
              <a:ext cx="1756228" cy="5316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59063950-78F8-46D6-BF23-5E17700F5033}"/>
              </a:ext>
            </a:extLst>
          </p:cNvPr>
          <p:cNvGrpSpPr/>
          <p:nvPr/>
        </p:nvGrpSpPr>
        <p:grpSpPr>
          <a:xfrm>
            <a:off x="5645873" y="858648"/>
            <a:ext cx="1756228" cy="531665"/>
            <a:chOff x="1079640" y="1049420"/>
            <a:chExt cx="1756228" cy="531665"/>
          </a:xfrm>
        </p:grpSpPr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9AF62036-D7CF-464D-B1BB-0F3E05BC5C54}"/>
                </a:ext>
              </a:extLst>
            </p:cNvPr>
            <p:cNvSpPr txBox="1"/>
            <p:nvPr/>
          </p:nvSpPr>
          <p:spPr>
            <a:xfrm>
              <a:off x="1255852" y="1097707"/>
              <a:ext cx="14619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accent4"/>
                  </a:solidFill>
                  <a:latin typeface="Times New Roman" panose="02020603050405020304" pitchFamily="18" charset="0"/>
                </a:rPr>
                <a:t>OOOO</a:t>
              </a:r>
              <a:endParaRPr lang="zh-TW" altLang="en-US" sz="2400" b="1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2" name="矩形: 圓角 91">
              <a:extLst>
                <a:ext uri="{FF2B5EF4-FFF2-40B4-BE49-F238E27FC236}">
                  <a16:creationId xmlns:a16="http://schemas.microsoft.com/office/drawing/2014/main" id="{A49CBCA5-7E4D-4033-93C7-9F684D833E16}"/>
                </a:ext>
              </a:extLst>
            </p:cNvPr>
            <p:cNvSpPr/>
            <p:nvPr/>
          </p:nvSpPr>
          <p:spPr>
            <a:xfrm>
              <a:off x="1079640" y="1049420"/>
              <a:ext cx="1756228" cy="5316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4"/>
                </a:solidFill>
              </a:endParaRPr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1F489629-A4B9-42FA-850C-93488CBDC9FE}"/>
              </a:ext>
            </a:extLst>
          </p:cNvPr>
          <p:cNvGrpSpPr/>
          <p:nvPr/>
        </p:nvGrpSpPr>
        <p:grpSpPr>
          <a:xfrm>
            <a:off x="9318960" y="858648"/>
            <a:ext cx="1756228" cy="531665"/>
            <a:chOff x="1079640" y="1049420"/>
            <a:chExt cx="1756228" cy="531665"/>
          </a:xfrm>
        </p:grpSpPr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8D81F7C6-05B0-4886-B79E-C57B6DE077F8}"/>
                </a:ext>
              </a:extLst>
            </p:cNvPr>
            <p:cNvSpPr txBox="1"/>
            <p:nvPr/>
          </p:nvSpPr>
          <p:spPr>
            <a:xfrm>
              <a:off x="1255852" y="1097707"/>
              <a:ext cx="14619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OOOO</a:t>
              </a:r>
              <a:endParaRPr lang="zh-TW" altLang="en-US" sz="2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矩形: 圓角 94">
              <a:extLst>
                <a:ext uri="{FF2B5EF4-FFF2-40B4-BE49-F238E27FC236}">
                  <a16:creationId xmlns:a16="http://schemas.microsoft.com/office/drawing/2014/main" id="{6766AA76-64D1-494A-880D-98246CA35C0C}"/>
                </a:ext>
              </a:extLst>
            </p:cNvPr>
            <p:cNvSpPr/>
            <p:nvPr/>
          </p:nvSpPr>
          <p:spPr>
            <a:xfrm>
              <a:off x="1079640" y="1049420"/>
              <a:ext cx="1756228" cy="5316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7C9EDD5E-4867-4094-8FFB-98A9147013DB}"/>
              </a:ext>
            </a:extLst>
          </p:cNvPr>
          <p:cNvSpPr txBox="1"/>
          <p:nvPr/>
        </p:nvSpPr>
        <p:spPr>
          <a:xfrm>
            <a:off x="1260184" y="1473406"/>
            <a:ext cx="3156204" cy="1307409"/>
          </a:xfrm>
          <a:prstGeom prst="rect">
            <a:avLst/>
          </a:prstGeom>
          <a:noFill/>
        </p:spPr>
        <p:txBody>
          <a:bodyPr wrap="square" lIns="108204" tIns="54102" rIns="108204" bIns="5410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b="1" dirty="0" err="1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Etiam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err="1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feug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b="1" dirty="0" err="1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rutrum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err="1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commodo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b="1" dirty="0" err="1">
                <a:solidFill>
                  <a:schemeClr val="accent6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commodo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78923305-9FE3-48F5-B2A4-43272B4134AF}"/>
              </a:ext>
            </a:extLst>
          </p:cNvPr>
          <p:cNvSpPr txBox="1"/>
          <p:nvPr/>
        </p:nvSpPr>
        <p:spPr>
          <a:xfrm>
            <a:off x="5010092" y="1486419"/>
            <a:ext cx="3013091" cy="1307409"/>
          </a:xfrm>
          <a:prstGeom prst="rect">
            <a:avLst/>
          </a:prstGeom>
          <a:noFill/>
        </p:spPr>
        <p:txBody>
          <a:bodyPr wrap="square" lIns="108204" tIns="54102" rIns="108204" bIns="5410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altLang="zh-TW" b="1" dirty="0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Etiam feug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altLang="zh-TW" b="1" dirty="0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rutrum commodo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altLang="zh-TW" b="1" dirty="0">
                <a:solidFill>
                  <a:schemeClr val="accent4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commodo</a:t>
            </a:r>
          </a:p>
        </p:txBody>
      </p: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8F87AD7B-5E4F-47D5-BAA5-E39090DB3BF3}"/>
              </a:ext>
            </a:extLst>
          </p:cNvPr>
          <p:cNvCxnSpPr>
            <a:cxnSpLocks/>
          </p:cNvCxnSpPr>
          <p:nvPr/>
        </p:nvCxnSpPr>
        <p:spPr>
          <a:xfrm>
            <a:off x="4702505" y="768674"/>
            <a:ext cx="0" cy="5760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3EB4F219-7B21-4932-B4DF-B55715D8B68A}"/>
              </a:ext>
            </a:extLst>
          </p:cNvPr>
          <p:cNvCxnSpPr>
            <a:cxnSpLocks/>
          </p:cNvCxnSpPr>
          <p:nvPr/>
        </p:nvCxnSpPr>
        <p:spPr>
          <a:xfrm>
            <a:off x="8334705" y="768674"/>
            <a:ext cx="0" cy="5760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 descr="一張含有 文字, 個人 的圖片&#10;&#10;自動產生的描述">
            <a:extLst>
              <a:ext uri="{FF2B5EF4-FFF2-40B4-BE49-F238E27FC236}">
                <a16:creationId xmlns:a16="http://schemas.microsoft.com/office/drawing/2014/main" id="{7EEEF2CE-45BF-4EC8-A19C-CED0182A2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t="8582" r="23107" b="15886"/>
          <a:stretch/>
        </p:blipFill>
        <p:spPr>
          <a:xfrm>
            <a:off x="1589609" y="2934021"/>
            <a:ext cx="2432225" cy="3040281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77B780F-7CB8-42D4-B49F-DAA5A312D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0429" r="37959"/>
          <a:stretch/>
        </p:blipFill>
        <p:spPr>
          <a:xfrm>
            <a:off x="5300524" y="2934021"/>
            <a:ext cx="2432225" cy="3040281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0ADC3B7D-5D5B-4838-84C4-0053B2013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/>
        </p:blipFill>
        <p:spPr>
          <a:xfrm>
            <a:off x="8980961" y="2934021"/>
            <a:ext cx="2432225" cy="30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A6D8CAD-73B4-4E6C-8E1C-0F5AF9ACF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8805"/>
              </p:ext>
            </p:extLst>
          </p:nvPr>
        </p:nvGraphicFramePr>
        <p:xfrm>
          <a:off x="865970" y="895350"/>
          <a:ext cx="10979253" cy="54609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1223">
                  <a:extLst>
                    <a:ext uri="{9D8B030D-6E8A-4147-A177-3AD203B41FA5}">
                      <a16:colId xmlns:a16="http://schemas.microsoft.com/office/drawing/2014/main" val="829924794"/>
                    </a:ext>
                  </a:extLst>
                </a:gridCol>
              </a:tblGrid>
              <a:tr h="418653">
                <a:tc gridSpan="4"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預定查核點說明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ea typeface="Microsoft JhengHei UI" panose="020B0604030504040204" pitchFamily="34" charset="-120"/>
                      </a:endParaRPr>
                    </a:p>
                  </a:txBody>
                  <a:tcPr marL="66189" marR="66189" marT="33095" marB="3309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33"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查核點編號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預定完成時間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查核點內容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47"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A1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XX</a:t>
                      </a:r>
                      <a:r>
                        <a:rPr lang="zh-TW" alt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年 </a:t>
                      </a: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XX</a:t>
                      </a:r>
                      <a:r>
                        <a:rPr lang="zh-TW" alt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月 </a:t>
                      </a: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XX</a:t>
                      </a:r>
                      <a:r>
                        <a:rPr lang="zh-TW" alt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日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ea typeface="Microsoft JhengHei UI" panose="020B0604030504040204" pitchFamily="34" charset="-120"/>
                      </a:endParaRPr>
                    </a:p>
                  </a:txBody>
                  <a:tcPr marL="14400" marR="13145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47"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A2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>
                        <a:spcAft>
                          <a:spcPts val="0"/>
                        </a:spcAft>
                      </a:pP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ea typeface="Microsoft JhengHei UI" panose="020B0604030504040204" pitchFamily="34" charset="-120"/>
                      </a:endParaRPr>
                    </a:p>
                  </a:txBody>
                  <a:tcPr marL="14400" marR="13145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>
                        <a:spcAft>
                          <a:spcPts val="0"/>
                        </a:spcAft>
                      </a:pP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148"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A3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24078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400" marR="13145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24078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9561">
                <a:tc>
                  <a:txBody>
                    <a:bodyPr/>
                    <a:lstStyle/>
                    <a:p>
                      <a:pPr marL="0" marR="0" indent="0" algn="ctr" defTabSz="624078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B1</a:t>
                      </a:r>
                      <a:endParaRPr lang="zh-TW" alt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 eaLnBrk="0" fontAlgn="base"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4400" marR="13145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561">
                <a:tc>
                  <a:txBody>
                    <a:bodyPr/>
                    <a:lstStyle/>
                    <a:p>
                      <a:pPr algn="ctr" eaLnBrk="0" fontAlgn="base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TW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189" marR="66189" marT="33095" marB="330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ea typeface="Microsoft JhengHei UI" panose="020B0604030504040204" pitchFamily="34" charset="-120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86960"/>
                  </a:ext>
                </a:extLst>
              </a:tr>
              <a:tr h="541148">
                <a:tc>
                  <a:txBody>
                    <a:bodyPr/>
                    <a:lstStyle/>
                    <a:p>
                      <a:pPr marL="0" algn="ctr" defTabSz="914400" rtl="0" eaLnBrk="0" fontAlgn="base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B3</a:t>
                      </a:r>
                      <a:endParaRPr lang="zh-TW" altLang="en-US" sz="14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66189" marR="66189" marT="33095" marB="330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3145" marR="131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08000" marR="13145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15328"/>
                  </a:ext>
                </a:extLst>
              </a:tr>
            </a:tbl>
          </a:graphicData>
        </a:graphic>
      </p:graphicFrame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D9729BD7-ADA0-48B6-B5AD-ED48FC25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2CC5073-A55C-4F3C-8D7B-130473455D17}" type="slidenum">
              <a:rPr lang="zh-CN" altLang="en-US" sz="1800" smtClean="0"/>
              <a:pPr algn="r">
                <a:defRPr/>
              </a:pPr>
              <a:t>8</a:t>
            </a:fld>
            <a:endParaRPr lang="zh-CN" altLang="en-US" sz="1800" dirty="0"/>
          </a:p>
        </p:txBody>
      </p:sp>
      <p:sp>
        <p:nvSpPr>
          <p:cNvPr id="7" name="標題 8">
            <a:extLst>
              <a:ext uri="{FF2B5EF4-FFF2-40B4-BE49-F238E27FC236}">
                <a16:creationId xmlns:a16="http://schemas.microsoft.com/office/drawing/2014/main" id="{F3A9D318-8512-4CC1-BFD4-31A75A01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查核點 </a:t>
            </a:r>
            <a:r>
              <a:rPr lang="en-US" altLang="zh-TW" sz="18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TW" altLang="en-US" sz="18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預定查核點 </a:t>
            </a:r>
            <a:endParaRPr lang="zh-TW" altLang="en-US" sz="2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15350965-F1F2-406F-B8B2-797681B8668B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伍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C4609AF-32C0-4B73-A72B-1D1F9CE91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96946"/>
              </p:ext>
            </p:extLst>
          </p:nvPr>
        </p:nvGraphicFramePr>
        <p:xfrm>
          <a:off x="1046802" y="814603"/>
          <a:ext cx="10259827" cy="55417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493">
                  <a:extLst>
                    <a:ext uri="{9D8B030D-6E8A-4147-A177-3AD203B41FA5}">
                      <a16:colId xmlns:a16="http://schemas.microsoft.com/office/drawing/2014/main" val="1466837457"/>
                    </a:ext>
                  </a:extLst>
                </a:gridCol>
                <a:gridCol w="1217340">
                  <a:extLst>
                    <a:ext uri="{9D8B030D-6E8A-4147-A177-3AD203B41FA5}">
                      <a16:colId xmlns:a16="http://schemas.microsoft.com/office/drawing/2014/main" val="1021276830"/>
                    </a:ext>
                  </a:extLst>
                </a:gridCol>
                <a:gridCol w="1733983">
                  <a:extLst>
                    <a:ext uri="{9D8B030D-6E8A-4147-A177-3AD203B41FA5}">
                      <a16:colId xmlns:a16="http://schemas.microsoft.com/office/drawing/2014/main" val="1172079238"/>
                    </a:ext>
                  </a:extLst>
                </a:gridCol>
                <a:gridCol w="5086840">
                  <a:extLst>
                    <a:ext uri="{9D8B030D-6E8A-4147-A177-3AD203B41FA5}">
                      <a16:colId xmlns:a16="http://schemas.microsoft.com/office/drawing/2014/main" val="4078863373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816377696"/>
                    </a:ext>
                  </a:extLst>
                </a:gridCol>
              </a:tblGrid>
              <a:tr h="447607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ea typeface="Microsoft JhengHei UI" panose="020B0604030504040204" pitchFamily="34" charset="-120"/>
                        </a:rPr>
                        <a:t>編號</a:t>
                      </a:r>
                      <a:endParaRPr lang="zh-TW" sz="1700" kern="1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ea typeface="Microsoft JhengHei UI" panose="020B0604030504040204" pitchFamily="34" charset="-120"/>
                        </a:rPr>
                        <a:t>姓名</a:t>
                      </a:r>
                      <a:endParaRPr lang="zh-TW" sz="1700" kern="1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ea typeface="Microsoft JhengHei UI" panose="020B0604030504040204" pitchFamily="34" charset="-120"/>
                        </a:rPr>
                        <a:t>職稱</a:t>
                      </a:r>
                      <a:endParaRPr lang="zh-TW" sz="1700" kern="1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ea typeface="Microsoft JhengHei UI" panose="020B0604030504040204" pitchFamily="34" charset="-120"/>
                        </a:rPr>
                        <a:t>主要經歷</a:t>
                      </a:r>
                      <a:endParaRPr lang="zh-TW" sz="1700" kern="1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ea typeface="Microsoft JhengHei UI" panose="020B0604030504040204" pitchFamily="34" charset="-120"/>
                        </a:rPr>
                        <a:t>本業年資</a:t>
                      </a:r>
                      <a:endParaRPr lang="zh-TW" sz="1700" kern="1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81901"/>
                  </a:ext>
                </a:extLst>
              </a:tr>
              <a:tr h="890584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1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OOO</a:t>
                      </a: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   計畫主持人</a:t>
                      </a: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所屬機關</a:t>
                      </a:r>
                      <a:r>
                        <a:rPr lang="en-US" altLang="zh-TW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-</a:t>
                      </a:r>
                      <a:r>
                        <a:rPr lang="zh-TW" altLang="en-US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 職稱</a:t>
                      </a:r>
                      <a:endParaRPr lang="en-US" alt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ea typeface="Microsoft JhengHei UI" panose="020B0604030504040204" pitchFamily="34" charset="-120"/>
                      </a:endParaRPr>
                    </a:p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所屬機關</a:t>
                      </a:r>
                      <a:r>
                        <a:rPr lang="en-US" altLang="zh-TW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- </a:t>
                      </a:r>
                      <a:r>
                        <a:rPr lang="zh-TW" altLang="en-US" sz="13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職稱</a:t>
                      </a: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ea typeface="Microsoft JhengHei UI" panose="020B0604030504040204" pitchFamily="34" charset="-120"/>
                        </a:rPr>
                        <a:t>XX</a:t>
                      </a: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4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2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99645"/>
                  </a:ext>
                </a:extLst>
              </a:tr>
              <a:tr h="712467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26825"/>
                  </a:ext>
                </a:extLst>
              </a:tr>
              <a:tr h="890584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40697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5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11801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6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1497"/>
                  </a:ext>
                </a:extLst>
              </a:tr>
              <a:tr h="712467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Microsoft JhengHei UI" panose="020B0604030504040204" pitchFamily="34" charset="-120"/>
                          <a:cs typeface="+mn-cs"/>
                        </a:rPr>
                        <a:t>7</a:t>
                      </a:r>
                      <a:endParaRPr lang="zh-TW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0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6978" lvl="1" indent="-342900" algn="l" eaLnBrk="0">
                        <a:lnSpc>
                          <a:spcPct val="11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3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spcAft>
                          <a:spcPts val="0"/>
                        </a:spcAft>
                      </a:pPr>
                      <a:endParaRPr lang="zh-TW" altLang="en-US" sz="20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12810" marR="1281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62605"/>
                  </a:ext>
                </a:extLst>
              </a:tr>
            </a:tbl>
          </a:graphicData>
        </a:graphic>
      </p:graphicFrame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766E5777-A0D3-4795-8421-6F3BF277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2CC5073-A55C-4F3C-8D7B-130473455D17}" type="slidenum">
              <a:rPr lang="zh-CN" altLang="en-US" sz="1800" smtClean="0"/>
              <a:pPr algn="r">
                <a:defRPr/>
              </a:pPr>
              <a:t>9</a:t>
            </a:fld>
            <a:endParaRPr lang="zh-CN" altLang="en-US" sz="1800" dirty="0"/>
          </a:p>
        </p:txBody>
      </p:sp>
      <p:sp>
        <p:nvSpPr>
          <p:cNvPr id="5" name="標題 8">
            <a:extLst>
              <a:ext uri="{FF2B5EF4-FFF2-40B4-BE49-F238E27FC236}">
                <a16:creationId xmlns:a16="http://schemas.microsoft.com/office/drawing/2014/main" id="{F2B6D594-627C-4D5E-AF87-EAEF5F15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02" y="-20614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計畫人員簡歷表</a:t>
            </a: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6ED7ED26-446E-4B76-9979-B3A1BD259561}"/>
              </a:ext>
            </a:extLst>
          </p:cNvPr>
          <p:cNvSpPr txBox="1"/>
          <p:nvPr/>
        </p:nvSpPr>
        <p:spPr>
          <a:xfrm>
            <a:off x="147278" y="184222"/>
            <a:ext cx="522713" cy="496724"/>
          </a:xfrm>
          <a:prstGeom prst="rect">
            <a:avLst/>
          </a:prstGeom>
          <a:noFill/>
        </p:spPr>
        <p:txBody>
          <a:bodyPr wrap="square" lIns="126160" tIns="63080" rIns="126160" bIns="63080" rtlCol="0" anchor="ctr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68213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2523195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336426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4205326" defTabSz="1682130">
              <a:defRPr>
                <a:latin typeface="Calibri" pitchFamily="34" charset="0"/>
                <a:ea typeface="宋体" charset="-122"/>
              </a:defRPr>
            </a:lvl6pPr>
            <a:lvl7pPr marL="5046391" defTabSz="1682130">
              <a:defRPr>
                <a:latin typeface="Calibri" pitchFamily="34" charset="0"/>
                <a:ea typeface="宋体" charset="-122"/>
              </a:defRPr>
            </a:lvl7pPr>
            <a:lvl8pPr marL="5887456" defTabSz="1682130">
              <a:defRPr>
                <a:latin typeface="Calibri" pitchFamily="34" charset="0"/>
                <a:ea typeface="宋体" charset="-122"/>
              </a:defRPr>
            </a:lvl8pPr>
            <a:lvl9pPr marL="6728521" defTabSz="1682130">
              <a:defRPr>
                <a:latin typeface="Calibri" pitchFamily="34" charset="0"/>
                <a:ea typeface="宋体" charset="-122"/>
              </a:defRPr>
            </a:lvl9pPr>
          </a:lstStyle>
          <a:p>
            <a:pPr lvl="1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柒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06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252729"/>
      </a:dk1>
      <a:lt1>
        <a:sysClr val="window" lastClr="FFFFFF"/>
      </a:lt1>
      <a:dk2>
        <a:srgbClr val="607896"/>
      </a:dk2>
      <a:lt2>
        <a:srgbClr val="DFE4E9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607896"/>
      </a:hlink>
      <a:folHlink>
        <a:srgbClr val="6611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20388</TotalTime>
  <Words>285</Words>
  <Application>Microsoft Office PowerPoint</Application>
  <PresentationFormat>寬螢幕</PresentationFormat>
  <Paragraphs>124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Microsoft JhengHei UI</vt:lpstr>
      <vt:lpstr>微软雅黑</vt:lpstr>
      <vt:lpstr>Microsoft YaHei UI</vt:lpstr>
      <vt:lpstr>Arial</vt:lpstr>
      <vt:lpstr>Calibri</vt:lpstr>
      <vt:lpstr>Gill Sans MT</vt:lpstr>
      <vt:lpstr>Times New Roman</vt:lpstr>
      <vt:lpstr>Wingdings</vt:lpstr>
      <vt:lpstr>Office 佈景主題</vt:lpstr>
      <vt:lpstr>按我編輯投影片標題</vt:lpstr>
      <vt:lpstr>目錄</vt:lpstr>
      <vt:lpstr>貳     背景與計畫目標</vt:lpstr>
      <vt:lpstr>背景與計畫目標</vt:lpstr>
      <vt:lpstr>背景與計畫目標</vt:lpstr>
      <vt:lpstr>XXXXXXXX</vt:lpstr>
      <vt:lpstr>XXXXXXX</vt:lpstr>
      <vt:lpstr>查核點 - 預定查核點 </vt:lpstr>
      <vt:lpstr>計畫人員簡歷表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線上教材自製平台 (AutoMedia) 服務創新計畫</dc:title>
  <dc:creator>Shirley</dc:creator>
  <cp:lastModifiedBy>Shirley</cp:lastModifiedBy>
  <cp:revision>588</cp:revision>
  <dcterms:created xsi:type="dcterms:W3CDTF">2020-11-16T03:30:44Z</dcterms:created>
  <dcterms:modified xsi:type="dcterms:W3CDTF">2021-02-26T13:38:08Z</dcterms:modified>
</cp:coreProperties>
</file>