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314" r:id="rId4"/>
    <p:sldId id="31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758"/>
    <a:srgbClr val="595959"/>
    <a:srgbClr val="EB953E"/>
    <a:srgbClr val="E6E6E6"/>
    <a:srgbClr val="92B8DD"/>
    <a:srgbClr val="878787"/>
    <a:srgbClr val="ACACAC"/>
    <a:srgbClr val="788396"/>
    <a:srgbClr val="EAEAEA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80" autoAdjust="0"/>
  </p:normalViewPr>
  <p:slideViewPr>
    <p:cSldViewPr snapToGrid="0">
      <p:cViewPr varScale="1">
        <p:scale>
          <a:sx n="73" d="100"/>
          <a:sy n="7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F96B60C-414C-495C-BAEE-46712DD650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 l="-18923" r="-9715" b="-9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3AB9B67F-840C-4974-A93F-906E862A07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8326008 w 9144000"/>
              <a:gd name="connsiteY5" fmla="*/ 2016235 h 6858000"/>
              <a:gd name="connsiteX6" fmla="*/ 8326008 w 9144000"/>
              <a:gd name="connsiteY6" fmla="*/ 2398199 h 6858000"/>
              <a:gd name="connsiteX7" fmla="*/ 8707972 w 9144000"/>
              <a:gd name="connsiteY7" fmla="*/ 2398199 h 6858000"/>
              <a:gd name="connsiteX8" fmla="*/ 8707972 w 9144000"/>
              <a:gd name="connsiteY8" fmla="*/ 2016235 h 6858000"/>
              <a:gd name="connsiteX9" fmla="*/ 8326008 w 9144000"/>
              <a:gd name="connsiteY9" fmla="*/ 2016235 h 6858000"/>
              <a:gd name="connsiteX10" fmla="*/ 426720 w 9144000"/>
              <a:gd name="connsiteY10" fmla="*/ 2484120 h 6858000"/>
              <a:gd name="connsiteX11" fmla="*/ 426720 w 9144000"/>
              <a:gd name="connsiteY11" fmla="*/ 5166360 h 6858000"/>
              <a:gd name="connsiteX12" fmla="*/ 8717280 w 9144000"/>
              <a:gd name="connsiteY12" fmla="*/ 5166360 h 6858000"/>
              <a:gd name="connsiteX13" fmla="*/ 8717280 w 9144000"/>
              <a:gd name="connsiteY13" fmla="*/ 2484120 h 6858000"/>
              <a:gd name="connsiteX14" fmla="*/ 426720 w 9144000"/>
              <a:gd name="connsiteY14" fmla="*/ 24841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8326008" y="2016235"/>
                </a:moveTo>
                <a:lnTo>
                  <a:pt x="8326008" y="2398199"/>
                </a:lnTo>
                <a:lnTo>
                  <a:pt x="8707972" y="2398199"/>
                </a:lnTo>
                <a:lnTo>
                  <a:pt x="8707972" y="2016235"/>
                </a:lnTo>
                <a:lnTo>
                  <a:pt x="8326008" y="2016235"/>
                </a:lnTo>
                <a:close/>
                <a:moveTo>
                  <a:pt x="426720" y="2484120"/>
                </a:moveTo>
                <a:lnTo>
                  <a:pt x="426720" y="5166360"/>
                </a:lnTo>
                <a:lnTo>
                  <a:pt x="8717280" y="5166360"/>
                </a:lnTo>
                <a:lnTo>
                  <a:pt x="8717280" y="2484120"/>
                </a:lnTo>
                <a:lnTo>
                  <a:pt x="426720" y="248412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A54DC78-F5CB-4D28-8858-37D2423DB752}"/>
              </a:ext>
            </a:extLst>
          </p:cNvPr>
          <p:cNvSpPr txBox="1"/>
          <p:nvPr/>
        </p:nvSpPr>
        <p:spPr>
          <a:xfrm>
            <a:off x="4754881" y="6150114"/>
            <a:ext cx="4389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202001XX</a:t>
            </a:r>
            <a:endParaRPr lang="zh-TW" altLang="en-US" sz="4000" b="1" dirty="0">
              <a:solidFill>
                <a:schemeClr val="bg1">
                  <a:lumMod val="8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386DEFB-9508-4648-B4E8-7CF2BE438B6C}"/>
              </a:ext>
            </a:extLst>
          </p:cNvPr>
          <p:cNvSpPr txBox="1"/>
          <p:nvPr/>
        </p:nvSpPr>
        <p:spPr>
          <a:xfrm>
            <a:off x="321296" y="728166"/>
            <a:ext cx="487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3200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BUSINESS REPORT</a:t>
            </a:r>
            <a:r>
              <a:rPr lang="zh-TW" altLang="en-US" sz="3200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－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B27639E-F4C5-4A8D-B1DE-65C3520B966D}"/>
              </a:ext>
            </a:extLst>
          </p:cNvPr>
          <p:cNvSpPr/>
          <p:nvPr/>
        </p:nvSpPr>
        <p:spPr>
          <a:xfrm>
            <a:off x="321296" y="1264832"/>
            <a:ext cx="38940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鏤空方塊</a:t>
            </a:r>
            <a:endParaRPr lang="en-US" altLang="zh-TW" sz="3600" b="1" dirty="0">
              <a:solidFill>
                <a:srgbClr val="59595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商業匯報</a:t>
            </a:r>
            <a:r>
              <a:rPr lang="en-US" altLang="zh-TW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PPT</a:t>
            </a:r>
            <a:r>
              <a:rPr lang="zh-TW" altLang="en-US" sz="36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模板</a:t>
            </a:r>
            <a:endParaRPr lang="zh-TW" altLang="en-US" sz="2800" b="1" dirty="0">
              <a:solidFill>
                <a:srgbClr val="59595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1BAFA78-997E-4E45-A7BF-6E101FA13BA6}"/>
              </a:ext>
            </a:extLst>
          </p:cNvPr>
          <p:cNvSpPr/>
          <p:nvPr/>
        </p:nvSpPr>
        <p:spPr>
          <a:xfrm>
            <a:off x="399952" y="5250682"/>
            <a:ext cx="1108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Title Here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59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E3F585B4-0561-4D40-9ACE-224CB3E14318}"/>
              </a:ext>
            </a:extLst>
          </p:cNvPr>
          <p:cNvGrpSpPr/>
          <p:nvPr/>
        </p:nvGrpSpPr>
        <p:grpSpPr>
          <a:xfrm>
            <a:off x="229835" y="2309216"/>
            <a:ext cx="5157343" cy="1604323"/>
            <a:chOff x="171961" y="2309216"/>
            <a:chExt cx="5157343" cy="1604323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763251C1-61B2-4488-A433-E12EFF715FAD}"/>
                </a:ext>
              </a:extLst>
            </p:cNvPr>
            <p:cNvGrpSpPr/>
            <p:nvPr/>
          </p:nvGrpSpPr>
          <p:grpSpPr>
            <a:xfrm>
              <a:off x="171961" y="2309216"/>
              <a:ext cx="1340272" cy="1604323"/>
              <a:chOff x="400708" y="3186164"/>
              <a:chExt cx="1340272" cy="1604323"/>
            </a:xfrm>
          </p:grpSpPr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EFA81DC-C95F-40FE-A320-CD8426AB8E0E}"/>
                  </a:ext>
                </a:extLst>
              </p:cNvPr>
              <p:cNvSpPr txBox="1"/>
              <p:nvPr/>
            </p:nvSpPr>
            <p:spPr>
              <a:xfrm>
                <a:off x="400708" y="3186164"/>
                <a:ext cx="48763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8800" b="1" dirty="0">
                    <a:solidFill>
                      <a:srgbClr val="EA4758"/>
                    </a:solidFill>
                    <a:latin typeface="Bahnschrift Condensed" panose="020B0502040204020203" pitchFamily="34" charset="0"/>
                  </a:rPr>
                  <a:t>/</a:t>
                </a:r>
                <a:endParaRPr lang="zh-TW" altLang="en-US" sz="8800" b="1" dirty="0">
                  <a:solidFill>
                    <a:srgbClr val="EA4758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F0CEF9B-DA3A-4FCF-AD1E-78E218B11175}"/>
                  </a:ext>
                </a:extLst>
              </p:cNvPr>
              <p:cNvSpPr/>
              <p:nvPr/>
            </p:nvSpPr>
            <p:spPr>
              <a:xfrm>
                <a:off x="713135" y="3220827"/>
                <a:ext cx="102784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9600" b="1" dirty="0">
                    <a:solidFill>
                      <a:srgbClr val="EA4758"/>
                    </a:solidFill>
                    <a:latin typeface="Bahnschrift Condensed" panose="020B0502040204020203" pitchFamily="34" charset="0"/>
                  </a:rPr>
                  <a:t>01</a:t>
                </a:r>
                <a:endParaRPr lang="zh-TW" altLang="en-US" dirty="0">
                  <a:solidFill>
                    <a:srgbClr val="EA4758"/>
                  </a:solidFill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63EFFEA-8A72-46A4-95A4-7AD17B8980A5}"/>
                </a:ext>
              </a:extLst>
            </p:cNvPr>
            <p:cNvSpPr/>
            <p:nvPr/>
          </p:nvSpPr>
          <p:spPr>
            <a:xfrm>
              <a:off x="1512233" y="2640218"/>
              <a:ext cx="381707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Section Header Here</a:t>
              </a:r>
              <a:endParaRPr lang="zh-TW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D0B2175-E784-44C9-B312-F65AF292E8DC}"/>
                </a:ext>
              </a:extLst>
            </p:cNvPr>
            <p:cNvSpPr txBox="1"/>
            <p:nvPr/>
          </p:nvSpPr>
          <p:spPr>
            <a:xfrm>
              <a:off x="1512233" y="3105834"/>
              <a:ext cx="3451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posuere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justo</a:t>
              </a:r>
              <a:r>
                <a: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endPara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FF123A8-3746-4E60-8292-40FF4A87B30C}"/>
              </a:ext>
            </a:extLst>
          </p:cNvPr>
          <p:cNvSpPr/>
          <p:nvPr/>
        </p:nvSpPr>
        <p:spPr>
          <a:xfrm>
            <a:off x="5692414" y="1681223"/>
            <a:ext cx="3451586" cy="3495555"/>
          </a:xfrm>
          <a:prstGeom prst="rect">
            <a:avLst/>
          </a:prstGeom>
          <a:blipFill>
            <a:blip r:embed="rId2"/>
            <a:stretch>
              <a:fillRect l="-65796" t="-885" b="-9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B3DDEDC-3919-4431-A482-10680E1A9478}"/>
              </a:ext>
            </a:extLst>
          </p:cNvPr>
          <p:cNvSpPr/>
          <p:nvPr/>
        </p:nvSpPr>
        <p:spPr>
          <a:xfrm>
            <a:off x="542262" y="4545722"/>
            <a:ext cx="9144000" cy="63105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E08668-9991-41C2-80DB-172DF0FE75C0}"/>
              </a:ext>
            </a:extLst>
          </p:cNvPr>
          <p:cNvSpPr/>
          <p:nvPr/>
        </p:nvSpPr>
        <p:spPr>
          <a:xfrm>
            <a:off x="542262" y="1681223"/>
            <a:ext cx="9144000" cy="63105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4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9EA2DEB-222E-4A41-AFA7-A3756959DB94}"/>
              </a:ext>
            </a:extLst>
          </p:cNvPr>
          <p:cNvGrpSpPr/>
          <p:nvPr/>
        </p:nvGrpSpPr>
        <p:grpSpPr>
          <a:xfrm>
            <a:off x="335665" y="2229906"/>
            <a:ext cx="8472670" cy="4182195"/>
            <a:chOff x="335666" y="1949509"/>
            <a:chExt cx="8472670" cy="4182195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811BBB0F-A109-4B00-BCDD-3B986B5E2AB1}"/>
                </a:ext>
              </a:extLst>
            </p:cNvPr>
            <p:cNvGrpSpPr/>
            <p:nvPr/>
          </p:nvGrpSpPr>
          <p:grpSpPr>
            <a:xfrm>
              <a:off x="335666" y="1949509"/>
              <a:ext cx="8472670" cy="1362652"/>
              <a:chOff x="335666" y="1949509"/>
              <a:chExt cx="8472670" cy="1362652"/>
            </a:xfrm>
          </p:grpSpPr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id="{650D1D2E-2F2D-4A06-A948-0B78A65B69A8}"/>
                  </a:ext>
                </a:extLst>
              </p:cNvPr>
              <p:cNvGrpSpPr/>
              <p:nvPr/>
            </p:nvGrpSpPr>
            <p:grpSpPr>
              <a:xfrm>
                <a:off x="335666" y="1949509"/>
                <a:ext cx="8472670" cy="1362652"/>
                <a:chOff x="97098" y="1583749"/>
                <a:chExt cx="8472670" cy="1362652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grpSp>
              <p:nvGrpSpPr>
                <p:cNvPr id="60" name="群組 59">
                  <a:extLst>
                    <a:ext uri="{FF2B5EF4-FFF2-40B4-BE49-F238E27FC236}">
                      <a16:creationId xmlns:a16="http://schemas.microsoft.com/office/drawing/2014/main" id="{47F051C3-142D-42E4-9E67-B8537DCF8930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9C62C66A-02E9-4A13-B9B4-0BCCF5F7DCB5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solidFill>
                    <a:srgbClr val="F28C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矩形 64">
                    <a:extLst>
                      <a:ext uri="{FF2B5EF4-FFF2-40B4-BE49-F238E27FC236}">
                        <a16:creationId xmlns:a16="http://schemas.microsoft.com/office/drawing/2014/main" id="{6E8AE489-2BAC-45FE-B12C-4B9F5CD99AC0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solidFill>
                    <a:srgbClr val="F28C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1" name="群組 60">
                  <a:extLst>
                    <a:ext uri="{FF2B5EF4-FFF2-40B4-BE49-F238E27FC236}">
                      <a16:creationId xmlns:a16="http://schemas.microsoft.com/office/drawing/2014/main" id="{2CFDC146-A723-470A-B156-2CB778995505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1361440"/>
                  <a:chOff x="3499418" y="1583749"/>
                  <a:chExt cx="1668030" cy="1361440"/>
                </a:xfrm>
                <a:grpFill/>
              </p:grpSpPr>
              <p:cxnSp>
                <p:nvCxnSpPr>
                  <p:cNvPr id="62" name="直線接點 61">
                    <a:extLst>
                      <a:ext uri="{FF2B5EF4-FFF2-40B4-BE49-F238E27FC236}">
                        <a16:creationId xmlns:a16="http://schemas.microsoft.com/office/drawing/2014/main" id="{7E5AE4DA-A707-41F7-A1B2-B112FB2AEF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33433" y="1583749"/>
                    <a:ext cx="0" cy="136144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接點 62">
                    <a:extLst>
                      <a:ext uri="{FF2B5EF4-FFF2-40B4-BE49-F238E27FC236}">
                        <a16:creationId xmlns:a16="http://schemas.microsoft.com/office/drawing/2014/main" id="{3FF2B9CF-ECEB-4915-94F0-946611274683}"/>
                      </a:ext>
                    </a:extLst>
                  </p:cNvPr>
                  <p:cNvCxnSpPr>
                    <a:cxnSpLocks/>
                    <a:stCxn id="52" idx="2"/>
                    <a:endCxn id="58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群組 46">
                <a:extLst>
                  <a:ext uri="{FF2B5EF4-FFF2-40B4-BE49-F238E27FC236}">
                    <a16:creationId xmlns:a16="http://schemas.microsoft.com/office/drawing/2014/main" id="{31CE1F10-D6AE-47A3-A029-35832D7B1EDA}"/>
                  </a:ext>
                </a:extLst>
              </p:cNvPr>
              <p:cNvGrpSpPr/>
              <p:nvPr/>
            </p:nvGrpSpPr>
            <p:grpSpPr>
              <a:xfrm>
                <a:off x="723761" y="2153999"/>
                <a:ext cx="3014225" cy="775500"/>
                <a:chOff x="723761" y="2153999"/>
                <a:chExt cx="3014225" cy="775500"/>
              </a:xfrm>
            </p:grpSpPr>
            <p:grpSp>
              <p:nvGrpSpPr>
                <p:cNvPr id="54" name="群組 53">
                  <a:extLst>
                    <a:ext uri="{FF2B5EF4-FFF2-40B4-BE49-F238E27FC236}">
                      <a16:creationId xmlns:a16="http://schemas.microsoft.com/office/drawing/2014/main" id="{4AA8B155-EEC1-4DDE-88CE-FE560756E465}"/>
                    </a:ext>
                  </a:extLst>
                </p:cNvPr>
                <p:cNvGrpSpPr/>
                <p:nvPr/>
              </p:nvGrpSpPr>
              <p:grpSpPr>
                <a:xfrm>
                  <a:off x="3139446" y="233095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58" name="橢圓 57">
                    <a:extLst>
                      <a:ext uri="{FF2B5EF4-FFF2-40B4-BE49-F238E27FC236}">
                        <a16:creationId xmlns:a16="http://schemas.microsoft.com/office/drawing/2014/main" id="{995B968B-B533-40E0-A6FD-D4181E5F7661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59" name="thumb-up-sign_17304">
                    <a:extLst>
                      <a:ext uri="{FF2B5EF4-FFF2-40B4-BE49-F238E27FC236}">
                        <a16:creationId xmlns:a16="http://schemas.microsoft.com/office/drawing/2014/main" id="{DFEDD4D4-FAA6-4552-9198-B723A5A37D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55" name="群組 54">
                  <a:extLst>
                    <a:ext uri="{FF2B5EF4-FFF2-40B4-BE49-F238E27FC236}">
                      <a16:creationId xmlns:a16="http://schemas.microsoft.com/office/drawing/2014/main" id="{09EE41BD-D1F1-4A42-8EDB-C164E57DF816}"/>
                    </a:ext>
                  </a:extLst>
                </p:cNvPr>
                <p:cNvGrpSpPr/>
                <p:nvPr/>
              </p:nvGrpSpPr>
              <p:grpSpPr>
                <a:xfrm>
                  <a:off x="723761" y="2153999"/>
                  <a:ext cx="2379015" cy="681978"/>
                  <a:chOff x="723761" y="2153999"/>
                  <a:chExt cx="2379015" cy="681978"/>
                </a:xfrm>
              </p:grpSpPr>
              <p:sp>
                <p:nvSpPr>
                  <p:cNvPr id="56" name="文字方塊 55">
                    <a:extLst>
                      <a:ext uri="{FF2B5EF4-FFF2-40B4-BE49-F238E27FC236}">
                        <a16:creationId xmlns:a16="http://schemas.microsoft.com/office/drawing/2014/main" id="{AB7D649B-AC01-456F-ACE4-71281A6808D0}"/>
                      </a:ext>
                    </a:extLst>
                  </p:cNvPr>
                  <p:cNvSpPr txBox="1"/>
                  <p:nvPr/>
                </p:nvSpPr>
                <p:spPr>
                  <a:xfrm>
                    <a:off x="1954705" y="2153999"/>
                    <a:ext cx="11480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dirty="0">
                        <a:solidFill>
                          <a:schemeClr val="bg1"/>
                        </a:solidFill>
                        <a:latin typeface="+mn-ea"/>
                      </a:rPr>
                      <a:t>01.</a:t>
                    </a:r>
                    <a:r>
                      <a:rPr lang="zh-TW" altLang="en-US" b="1" dirty="0">
                        <a:solidFill>
                          <a:schemeClr val="bg1"/>
                        </a:solidFill>
                        <a:latin typeface="+mn-ea"/>
                      </a:rPr>
                      <a:t>計畫</a:t>
                    </a:r>
                    <a:r>
                      <a:rPr lang="en-US" altLang="zh-TW" b="1" dirty="0">
                        <a:solidFill>
                          <a:schemeClr val="bg1"/>
                        </a:solidFill>
                        <a:latin typeface="+mn-ea"/>
                      </a:rPr>
                      <a:t>A</a:t>
                    </a:r>
                    <a:endParaRPr lang="zh-TW" altLang="en-US" b="1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7" name="文字方塊 56">
                    <a:extLst>
                      <a:ext uri="{FF2B5EF4-FFF2-40B4-BE49-F238E27FC236}">
                        <a16:creationId xmlns:a16="http://schemas.microsoft.com/office/drawing/2014/main" id="{4C8BCCBD-960D-4BD5-93E9-82FB0510DB01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1" y="2497423"/>
                    <a:ext cx="59503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600" dirty="0">
                        <a:solidFill>
                          <a:schemeClr val="bg1"/>
                        </a:solidFill>
                        <a:latin typeface="+mn-ea"/>
                      </a:rPr>
                      <a:t>內文</a:t>
                    </a:r>
                  </a:p>
                </p:txBody>
              </p:sp>
            </p:grpSp>
          </p:grpSp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44C1F5E7-8EC6-43EA-A94F-1A8A8725E336}"/>
                  </a:ext>
                </a:extLst>
              </p:cNvPr>
              <p:cNvGrpSpPr/>
              <p:nvPr/>
            </p:nvGrpSpPr>
            <p:grpSpPr>
              <a:xfrm>
                <a:off x="5406016" y="2153999"/>
                <a:ext cx="1783281" cy="775500"/>
                <a:chOff x="5406016" y="2153999"/>
                <a:chExt cx="1783281" cy="775500"/>
              </a:xfrm>
            </p:grpSpPr>
            <p:grpSp>
              <p:nvGrpSpPr>
                <p:cNvPr id="49" name="群組 48">
                  <a:extLst>
                    <a:ext uri="{FF2B5EF4-FFF2-40B4-BE49-F238E27FC236}">
                      <a16:creationId xmlns:a16="http://schemas.microsoft.com/office/drawing/2014/main" id="{95E17300-32FB-4543-85AB-20BA6EFCD0B4}"/>
                    </a:ext>
                  </a:extLst>
                </p:cNvPr>
                <p:cNvGrpSpPr/>
                <p:nvPr/>
              </p:nvGrpSpPr>
              <p:grpSpPr>
                <a:xfrm>
                  <a:off x="5406016" y="233095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52" name="橢圓 51">
                    <a:extLst>
                      <a:ext uri="{FF2B5EF4-FFF2-40B4-BE49-F238E27FC236}">
                        <a16:creationId xmlns:a16="http://schemas.microsoft.com/office/drawing/2014/main" id="{9B4A6C1F-0D45-413A-AB49-2B97AAA046E7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3" name="thumb-up-sign_17304">
                    <a:extLst>
                      <a:ext uri="{FF2B5EF4-FFF2-40B4-BE49-F238E27FC236}">
                        <a16:creationId xmlns:a16="http://schemas.microsoft.com/office/drawing/2014/main" id="{060B7E4D-076E-46DA-9D6E-70443481BF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DD978BBA-7D1C-46B5-8637-B4603147EEF7}"/>
                    </a:ext>
                  </a:extLst>
                </p:cNvPr>
                <p:cNvSpPr txBox="1"/>
                <p:nvPr/>
              </p:nvSpPr>
              <p:spPr>
                <a:xfrm>
                  <a:off x="6041226" y="2153999"/>
                  <a:ext cx="1148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01.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A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CF6E0EA4-DF48-423F-886E-0A8588A07E15}"/>
                    </a:ext>
                  </a:extLst>
                </p:cNvPr>
                <p:cNvSpPr txBox="1"/>
                <p:nvPr/>
              </p:nvSpPr>
              <p:spPr>
                <a:xfrm>
                  <a:off x="6095132" y="249742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2FAD6DA-A1DA-4CB5-9B4E-039D1E57B5F0}"/>
                </a:ext>
              </a:extLst>
            </p:cNvPr>
            <p:cNvGrpSpPr/>
            <p:nvPr/>
          </p:nvGrpSpPr>
          <p:grpSpPr>
            <a:xfrm>
              <a:off x="335666" y="3359281"/>
              <a:ext cx="8472670" cy="1362652"/>
              <a:chOff x="335666" y="3351589"/>
              <a:chExt cx="8472670" cy="1362652"/>
            </a:xfrm>
          </p:grpSpPr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E32D0FB7-4716-471A-85D6-2883C659F468}"/>
                  </a:ext>
                </a:extLst>
              </p:cNvPr>
              <p:cNvGrpSpPr/>
              <p:nvPr/>
            </p:nvGrpSpPr>
            <p:grpSpPr>
              <a:xfrm>
                <a:off x="335666" y="3351589"/>
                <a:ext cx="8472670" cy="1362652"/>
                <a:chOff x="97098" y="1583749"/>
                <a:chExt cx="8472670" cy="1362652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40" name="群組 39">
                  <a:extLst>
                    <a:ext uri="{FF2B5EF4-FFF2-40B4-BE49-F238E27FC236}">
                      <a16:creationId xmlns:a16="http://schemas.microsoft.com/office/drawing/2014/main" id="{A4D09769-26F0-451E-ABFE-21C75AC65662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D51307E5-DE5B-4C82-AA24-A08868667496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B1312011-11D8-4F09-A691-BABEB3C52D57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41" name="群組 40">
                  <a:extLst>
                    <a:ext uri="{FF2B5EF4-FFF2-40B4-BE49-F238E27FC236}">
                      <a16:creationId xmlns:a16="http://schemas.microsoft.com/office/drawing/2014/main" id="{6F6EFDAB-A771-4767-8C6D-BE3E089FCA68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1361440"/>
                  <a:chOff x="3499418" y="1583749"/>
                  <a:chExt cx="1668030" cy="1361440"/>
                </a:xfrm>
                <a:grpFill/>
              </p:grpSpPr>
              <p:cxnSp>
                <p:nvCxnSpPr>
                  <p:cNvPr id="42" name="直線接點 41">
                    <a:extLst>
                      <a:ext uri="{FF2B5EF4-FFF2-40B4-BE49-F238E27FC236}">
                        <a16:creationId xmlns:a16="http://schemas.microsoft.com/office/drawing/2014/main" id="{7CBBB844-2C3A-4D02-A830-FFDC646B5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33433" y="1583749"/>
                    <a:ext cx="0" cy="136144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接點 42">
                    <a:extLst>
                      <a:ext uri="{FF2B5EF4-FFF2-40B4-BE49-F238E27FC236}">
                        <a16:creationId xmlns:a16="http://schemas.microsoft.com/office/drawing/2014/main" id="{20732A9E-4DBE-46D3-A018-8A71AEBCC6F7}"/>
                      </a:ext>
                    </a:extLst>
                  </p:cNvPr>
                  <p:cNvCxnSpPr>
                    <a:cxnSpLocks/>
                    <a:stCxn id="33" idx="2"/>
                    <a:endCxn id="38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97538332-BFC5-4A31-A06A-24EF66D48738}"/>
                  </a:ext>
                </a:extLst>
              </p:cNvPr>
              <p:cNvGrpSpPr/>
              <p:nvPr/>
            </p:nvGrpSpPr>
            <p:grpSpPr>
              <a:xfrm>
                <a:off x="723761" y="3547161"/>
                <a:ext cx="3014225" cy="784418"/>
                <a:chOff x="723761" y="3547161"/>
                <a:chExt cx="3014225" cy="784418"/>
              </a:xfrm>
            </p:grpSpPr>
            <p:grpSp>
              <p:nvGrpSpPr>
                <p:cNvPr id="35" name="群組 34">
                  <a:extLst>
                    <a:ext uri="{FF2B5EF4-FFF2-40B4-BE49-F238E27FC236}">
                      <a16:creationId xmlns:a16="http://schemas.microsoft.com/office/drawing/2014/main" id="{0C771357-494B-4D59-AFA8-AD8EE1A1298C}"/>
                    </a:ext>
                  </a:extLst>
                </p:cNvPr>
                <p:cNvGrpSpPr/>
                <p:nvPr/>
              </p:nvGrpSpPr>
              <p:grpSpPr>
                <a:xfrm>
                  <a:off x="3139446" y="373303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38" name="橢圓 37">
                    <a:extLst>
                      <a:ext uri="{FF2B5EF4-FFF2-40B4-BE49-F238E27FC236}">
                        <a16:creationId xmlns:a16="http://schemas.microsoft.com/office/drawing/2014/main" id="{B5D9BE63-4588-4C48-8689-F64F67DCD6DA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39" name="thumb-up-sign_17304">
                    <a:extLst>
                      <a:ext uri="{FF2B5EF4-FFF2-40B4-BE49-F238E27FC236}">
                        <a16:creationId xmlns:a16="http://schemas.microsoft.com/office/drawing/2014/main" id="{49EC60A2-8584-43E4-B97C-CDD8E3DFC0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9936BDA3-6765-4361-A0AB-693457F351DB}"/>
                    </a:ext>
                  </a:extLst>
                </p:cNvPr>
                <p:cNvSpPr txBox="1"/>
                <p:nvPr/>
              </p:nvSpPr>
              <p:spPr>
                <a:xfrm>
                  <a:off x="1954705" y="3547161"/>
                  <a:ext cx="1130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02.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B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469FB540-30C6-4496-A2D6-DC30C8F67DE3}"/>
                    </a:ext>
                  </a:extLst>
                </p:cNvPr>
                <p:cNvSpPr txBox="1"/>
                <p:nvPr/>
              </p:nvSpPr>
              <p:spPr>
                <a:xfrm>
                  <a:off x="723761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B2FE7685-8EE6-4CDB-BA75-250CB96D389A}"/>
                  </a:ext>
                </a:extLst>
              </p:cNvPr>
              <p:cNvGrpSpPr/>
              <p:nvPr/>
            </p:nvGrpSpPr>
            <p:grpSpPr>
              <a:xfrm>
                <a:off x="5406016" y="3547161"/>
                <a:ext cx="1765648" cy="784418"/>
                <a:chOff x="5406016" y="3547161"/>
                <a:chExt cx="1765648" cy="784418"/>
              </a:xfrm>
            </p:grpSpPr>
            <p:grpSp>
              <p:nvGrpSpPr>
                <p:cNvPr id="30" name="群組 29">
                  <a:extLst>
                    <a:ext uri="{FF2B5EF4-FFF2-40B4-BE49-F238E27FC236}">
                      <a16:creationId xmlns:a16="http://schemas.microsoft.com/office/drawing/2014/main" id="{84EF6D9D-BCC5-4E62-9023-B1A01F0E0E2B}"/>
                    </a:ext>
                  </a:extLst>
                </p:cNvPr>
                <p:cNvGrpSpPr/>
                <p:nvPr/>
              </p:nvGrpSpPr>
              <p:grpSpPr>
                <a:xfrm>
                  <a:off x="5406016" y="373303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33" name="橢圓 32">
                    <a:extLst>
                      <a:ext uri="{FF2B5EF4-FFF2-40B4-BE49-F238E27FC236}">
                        <a16:creationId xmlns:a16="http://schemas.microsoft.com/office/drawing/2014/main" id="{A3871CF3-395E-46CD-A63C-C36C4D6E5B81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4" name="thumb-up-sign_17304">
                    <a:extLst>
                      <a:ext uri="{FF2B5EF4-FFF2-40B4-BE49-F238E27FC236}">
                        <a16:creationId xmlns:a16="http://schemas.microsoft.com/office/drawing/2014/main" id="{15A2AE2B-A0A4-4827-8234-CD25D4443C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2C89C8B4-D3DD-447E-AA03-244BF59542F2}"/>
                    </a:ext>
                  </a:extLst>
                </p:cNvPr>
                <p:cNvSpPr txBox="1"/>
                <p:nvPr/>
              </p:nvSpPr>
              <p:spPr>
                <a:xfrm>
                  <a:off x="6041226" y="3547161"/>
                  <a:ext cx="1130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02.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+mn-ea"/>
                    </a:rPr>
                    <a:t>B</a:t>
                  </a:r>
                  <a:endParaRPr lang="zh-TW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DCC85C3-516B-4EA0-95FC-CA21F54A3032}"/>
                    </a:ext>
                  </a:extLst>
                </p:cNvPr>
                <p:cNvSpPr txBox="1"/>
                <p:nvPr/>
              </p:nvSpPr>
              <p:spPr>
                <a:xfrm>
                  <a:off x="6095132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bg1"/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947E407-ECE0-4C7D-B16B-5072581F32DC}"/>
                </a:ext>
              </a:extLst>
            </p:cNvPr>
            <p:cNvGrpSpPr/>
            <p:nvPr/>
          </p:nvGrpSpPr>
          <p:grpSpPr>
            <a:xfrm>
              <a:off x="335666" y="4769052"/>
              <a:ext cx="8472670" cy="1362652"/>
              <a:chOff x="335666" y="3351589"/>
              <a:chExt cx="8472670" cy="1362652"/>
            </a:xfrm>
          </p:grpSpPr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FFEBA26F-F320-4DC4-9891-8E34664A891D}"/>
                  </a:ext>
                </a:extLst>
              </p:cNvPr>
              <p:cNvGrpSpPr/>
              <p:nvPr/>
            </p:nvGrpSpPr>
            <p:grpSpPr>
              <a:xfrm>
                <a:off x="335666" y="3351589"/>
                <a:ext cx="8472670" cy="1362652"/>
                <a:chOff x="97098" y="1583749"/>
                <a:chExt cx="8472670" cy="1362652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1" name="群組 20">
                  <a:extLst>
                    <a:ext uri="{FF2B5EF4-FFF2-40B4-BE49-F238E27FC236}">
                      <a16:creationId xmlns:a16="http://schemas.microsoft.com/office/drawing/2014/main" id="{A249D3C3-48FF-463D-B18E-B8222C75BBC5}"/>
                    </a:ext>
                  </a:extLst>
                </p:cNvPr>
                <p:cNvGrpSpPr/>
                <p:nvPr/>
              </p:nvGrpSpPr>
              <p:grpSpPr>
                <a:xfrm>
                  <a:off x="97098" y="1583749"/>
                  <a:ext cx="8472670" cy="1362652"/>
                  <a:chOff x="97098" y="1583749"/>
                  <a:chExt cx="8472670" cy="1362652"/>
                </a:xfrm>
                <a:grpFill/>
              </p:grpSpPr>
              <p:sp>
                <p:nvSpPr>
                  <p:cNvPr id="25" name="矩形 24">
                    <a:extLst>
                      <a:ext uri="{FF2B5EF4-FFF2-40B4-BE49-F238E27FC236}">
                        <a16:creationId xmlns:a16="http://schemas.microsoft.com/office/drawing/2014/main" id="{EEB02D58-712F-46A1-8DD9-CD3C275A5532}"/>
                      </a:ext>
                    </a:extLst>
                  </p:cNvPr>
                  <p:cNvSpPr/>
                  <p:nvPr/>
                </p:nvSpPr>
                <p:spPr>
                  <a:xfrm>
                    <a:off x="97098" y="1584961"/>
                    <a:ext cx="4236335" cy="13614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" name="矩形 25">
                    <a:extLst>
                      <a:ext uri="{FF2B5EF4-FFF2-40B4-BE49-F238E27FC236}">
                        <a16:creationId xmlns:a16="http://schemas.microsoft.com/office/drawing/2014/main" id="{B3587E81-9CCF-4B14-833E-FC95C33531AF}"/>
                      </a:ext>
                    </a:extLst>
                  </p:cNvPr>
                  <p:cNvSpPr/>
                  <p:nvPr/>
                </p:nvSpPr>
                <p:spPr>
                  <a:xfrm>
                    <a:off x="4333433" y="1583749"/>
                    <a:ext cx="4236335" cy="13614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22" name="群組 21">
                  <a:extLst>
                    <a:ext uri="{FF2B5EF4-FFF2-40B4-BE49-F238E27FC236}">
                      <a16:creationId xmlns:a16="http://schemas.microsoft.com/office/drawing/2014/main" id="{CCE40A9F-BCB9-44EB-B9D8-1DE695ACA24A}"/>
                    </a:ext>
                  </a:extLst>
                </p:cNvPr>
                <p:cNvGrpSpPr/>
                <p:nvPr/>
              </p:nvGrpSpPr>
              <p:grpSpPr>
                <a:xfrm>
                  <a:off x="3499418" y="1583749"/>
                  <a:ext cx="1668030" cy="680720"/>
                  <a:chOff x="3499418" y="1583749"/>
                  <a:chExt cx="1668030" cy="680720"/>
                </a:xfrm>
                <a:grpFill/>
              </p:grpSpPr>
              <p:cxnSp>
                <p:nvCxnSpPr>
                  <p:cNvPr id="23" name="直線接點 22">
                    <a:extLst>
                      <a:ext uri="{FF2B5EF4-FFF2-40B4-BE49-F238E27FC236}">
                        <a16:creationId xmlns:a16="http://schemas.microsoft.com/office/drawing/2014/main" id="{A3D9340B-553E-4D0B-A883-142F75068E75}"/>
                      </a:ext>
                    </a:extLst>
                  </p:cNvPr>
                  <p:cNvCxnSpPr>
                    <a:cxnSpLocks/>
                    <a:endCxn id="26" idx="1"/>
                  </p:cNvCxnSpPr>
                  <p:nvPr/>
                </p:nvCxnSpPr>
                <p:spPr>
                  <a:xfrm>
                    <a:off x="4333433" y="1583749"/>
                    <a:ext cx="0" cy="6807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接點 23">
                    <a:extLst>
                      <a:ext uri="{FF2B5EF4-FFF2-40B4-BE49-F238E27FC236}">
                        <a16:creationId xmlns:a16="http://schemas.microsoft.com/office/drawing/2014/main" id="{F5B0B85E-1166-4199-894D-E0D1D1ECD681}"/>
                      </a:ext>
                    </a:extLst>
                  </p:cNvPr>
                  <p:cNvCxnSpPr>
                    <a:cxnSpLocks/>
                    <a:stCxn id="14" idx="2"/>
                    <a:endCxn id="19" idx="6"/>
                  </p:cNvCxnSpPr>
                  <p:nvPr/>
                </p:nvCxnSpPr>
                <p:spPr>
                  <a:xfrm flipH="1">
                    <a:off x="3499418" y="2264469"/>
                    <a:ext cx="1668030" cy="0"/>
                  </a:xfrm>
                  <a:prstGeom prst="line">
                    <a:avLst/>
                  </a:prstGeom>
                  <a:grpFill/>
                  <a:ln w="28575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822B390F-4DB1-4D5C-AD29-66E6E46206DB}"/>
                  </a:ext>
                </a:extLst>
              </p:cNvPr>
              <p:cNvGrpSpPr/>
              <p:nvPr/>
            </p:nvGrpSpPr>
            <p:grpSpPr>
              <a:xfrm>
                <a:off x="723761" y="3547161"/>
                <a:ext cx="3014225" cy="784418"/>
                <a:chOff x="723761" y="3547161"/>
                <a:chExt cx="3014225" cy="784418"/>
              </a:xfrm>
            </p:grpSpPr>
            <p:grpSp>
              <p:nvGrpSpPr>
                <p:cNvPr id="16" name="群組 15">
                  <a:extLst>
                    <a:ext uri="{FF2B5EF4-FFF2-40B4-BE49-F238E27FC236}">
                      <a16:creationId xmlns:a16="http://schemas.microsoft.com/office/drawing/2014/main" id="{DE98F958-14B1-4258-812D-8161DC94F629}"/>
                    </a:ext>
                  </a:extLst>
                </p:cNvPr>
                <p:cNvGrpSpPr/>
                <p:nvPr/>
              </p:nvGrpSpPr>
              <p:grpSpPr>
                <a:xfrm>
                  <a:off x="3139446" y="3733039"/>
                  <a:ext cx="598540" cy="598540"/>
                  <a:chOff x="1848481" y="2809240"/>
                  <a:chExt cx="782320" cy="782320"/>
                </a:xfrm>
              </p:grpSpPr>
              <p:sp>
                <p:nvSpPr>
                  <p:cNvPr id="19" name="橢圓 18">
                    <a:extLst>
                      <a:ext uri="{FF2B5EF4-FFF2-40B4-BE49-F238E27FC236}">
                        <a16:creationId xmlns:a16="http://schemas.microsoft.com/office/drawing/2014/main" id="{475E49A9-2814-4695-ACB3-963A3C7B1E1B}"/>
                      </a:ext>
                    </a:extLst>
                  </p:cNvPr>
                  <p:cNvSpPr/>
                  <p:nvPr/>
                </p:nvSpPr>
                <p:spPr>
                  <a:xfrm>
                    <a:off x="1848481" y="2809240"/>
                    <a:ext cx="782320" cy="782320"/>
                  </a:xfrm>
                  <a:prstGeom prst="ellipse">
                    <a:avLst/>
                  </a:prstGeom>
                  <a:solidFill>
                    <a:srgbClr val="BC364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20" name="thumb-up-sign_17304">
                    <a:extLst>
                      <a:ext uri="{FF2B5EF4-FFF2-40B4-BE49-F238E27FC236}">
                        <a16:creationId xmlns:a16="http://schemas.microsoft.com/office/drawing/2014/main" id="{52C0E8DC-0965-40F1-8D1A-C326B24439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29994" y="2957657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C8B69D3-B033-42BF-ABBE-8410889F6FFD}"/>
                    </a:ext>
                  </a:extLst>
                </p:cNvPr>
                <p:cNvSpPr txBox="1"/>
                <p:nvPr/>
              </p:nvSpPr>
              <p:spPr>
                <a:xfrm>
                  <a:off x="1954705" y="3547161"/>
                  <a:ext cx="1136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03.</a:t>
                  </a:r>
                  <a:r>
                    <a:rPr lang="zh-TW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C</a:t>
                  </a:r>
                  <a:endParaRPr lang="zh-TW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6C19B165-1D3D-4085-821C-AE7037E5B530}"/>
                    </a:ext>
                  </a:extLst>
                </p:cNvPr>
                <p:cNvSpPr txBox="1"/>
                <p:nvPr/>
              </p:nvSpPr>
              <p:spPr>
                <a:xfrm>
                  <a:off x="723761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97F0BC3F-33E4-48E7-A63C-C1691081F8FB}"/>
                  </a:ext>
                </a:extLst>
              </p:cNvPr>
              <p:cNvGrpSpPr/>
              <p:nvPr/>
            </p:nvGrpSpPr>
            <p:grpSpPr>
              <a:xfrm>
                <a:off x="5406016" y="3547161"/>
                <a:ext cx="1772060" cy="784418"/>
                <a:chOff x="5406016" y="3547161"/>
                <a:chExt cx="1772060" cy="784418"/>
              </a:xfrm>
            </p:grpSpPr>
            <p:grpSp>
              <p:nvGrpSpPr>
                <p:cNvPr id="11" name="群組 10">
                  <a:extLst>
                    <a:ext uri="{FF2B5EF4-FFF2-40B4-BE49-F238E27FC236}">
                      <a16:creationId xmlns:a16="http://schemas.microsoft.com/office/drawing/2014/main" id="{D958E673-3DF6-4562-9700-38A5E726DB3A}"/>
                    </a:ext>
                  </a:extLst>
                </p:cNvPr>
                <p:cNvGrpSpPr/>
                <p:nvPr/>
              </p:nvGrpSpPr>
              <p:grpSpPr>
                <a:xfrm>
                  <a:off x="5406016" y="3733039"/>
                  <a:ext cx="598540" cy="598540"/>
                  <a:chOff x="6111240" y="2809240"/>
                  <a:chExt cx="782320" cy="782320"/>
                </a:xfrm>
              </p:grpSpPr>
              <p:sp>
                <p:nvSpPr>
                  <p:cNvPr id="14" name="橢圓 13">
                    <a:extLst>
                      <a:ext uri="{FF2B5EF4-FFF2-40B4-BE49-F238E27FC236}">
                        <a16:creationId xmlns:a16="http://schemas.microsoft.com/office/drawing/2014/main" id="{189AB391-ABEF-4F2E-B2BA-D50D604EAF43}"/>
                      </a:ext>
                    </a:extLst>
                  </p:cNvPr>
                  <p:cNvSpPr/>
                  <p:nvPr/>
                </p:nvSpPr>
                <p:spPr>
                  <a:xfrm>
                    <a:off x="6111240" y="2809240"/>
                    <a:ext cx="782320" cy="782320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5" name="thumb-up-sign_17304">
                    <a:extLst>
                      <a:ext uri="{FF2B5EF4-FFF2-40B4-BE49-F238E27FC236}">
                        <a16:creationId xmlns:a16="http://schemas.microsoft.com/office/drawing/2014/main" id="{67E973E8-B955-4BD8-A337-BE7802F414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6281954" y="3004393"/>
                    <a:ext cx="440891" cy="424607"/>
                  </a:xfrm>
                  <a:custGeom>
                    <a:avLst/>
                    <a:gdLst>
                      <a:gd name="connsiteX0" fmla="*/ 42291 w 603758"/>
                      <a:gd name="connsiteY0" fmla="*/ 215366 h 581459"/>
                      <a:gd name="connsiteX1" fmla="*/ 142460 w 603758"/>
                      <a:gd name="connsiteY1" fmla="*/ 215366 h 581459"/>
                      <a:gd name="connsiteX2" fmla="*/ 178107 w 603758"/>
                      <a:gd name="connsiteY2" fmla="*/ 263472 h 581459"/>
                      <a:gd name="connsiteX3" fmla="*/ 178107 w 603758"/>
                      <a:gd name="connsiteY3" fmla="*/ 537308 h 581459"/>
                      <a:gd name="connsiteX4" fmla="*/ 142460 w 603758"/>
                      <a:gd name="connsiteY4" fmla="*/ 581459 h 581459"/>
                      <a:gd name="connsiteX5" fmla="*/ 42291 w 603758"/>
                      <a:gd name="connsiteY5" fmla="*/ 581459 h 581459"/>
                      <a:gd name="connsiteX6" fmla="*/ 0 w 603758"/>
                      <a:gd name="connsiteY6" fmla="*/ 537308 h 581459"/>
                      <a:gd name="connsiteX7" fmla="*/ 0 w 603758"/>
                      <a:gd name="connsiteY7" fmla="*/ 263472 h 581459"/>
                      <a:gd name="connsiteX8" fmla="*/ 42291 w 603758"/>
                      <a:gd name="connsiteY8" fmla="*/ 215366 h 581459"/>
                      <a:gd name="connsiteX9" fmla="*/ 337478 w 603758"/>
                      <a:gd name="connsiteY9" fmla="*/ 0 h 581459"/>
                      <a:gd name="connsiteX10" fmla="*/ 382709 w 603758"/>
                      <a:gd name="connsiteY10" fmla="*/ 22074 h 581459"/>
                      <a:gd name="connsiteX11" fmla="*/ 382837 w 603758"/>
                      <a:gd name="connsiteY11" fmla="*/ 21564 h 581459"/>
                      <a:gd name="connsiteX12" fmla="*/ 414525 w 603758"/>
                      <a:gd name="connsiteY12" fmla="*/ 215384 h 581459"/>
                      <a:gd name="connsiteX13" fmla="*/ 546643 w 603758"/>
                      <a:gd name="connsiteY13" fmla="*/ 215384 h 581459"/>
                      <a:gd name="connsiteX14" fmla="*/ 587020 w 603758"/>
                      <a:gd name="connsiteY14" fmla="*/ 233247 h 581459"/>
                      <a:gd name="connsiteX15" fmla="*/ 603758 w 603758"/>
                      <a:gd name="connsiteY15" fmla="*/ 274844 h 581459"/>
                      <a:gd name="connsiteX16" fmla="*/ 585870 w 603758"/>
                      <a:gd name="connsiteY16" fmla="*/ 316313 h 581459"/>
                      <a:gd name="connsiteX17" fmla="*/ 603758 w 603758"/>
                      <a:gd name="connsiteY17" fmla="*/ 357654 h 581459"/>
                      <a:gd name="connsiteX18" fmla="*/ 585870 w 603758"/>
                      <a:gd name="connsiteY18" fmla="*/ 399123 h 581459"/>
                      <a:gd name="connsiteX19" fmla="*/ 603758 w 603758"/>
                      <a:gd name="connsiteY19" fmla="*/ 440592 h 581459"/>
                      <a:gd name="connsiteX20" fmla="*/ 584720 w 603758"/>
                      <a:gd name="connsiteY20" fmla="*/ 483082 h 581459"/>
                      <a:gd name="connsiteX21" fmla="*/ 601586 w 603758"/>
                      <a:gd name="connsiteY21" fmla="*/ 523530 h 581459"/>
                      <a:gd name="connsiteX22" fmla="*/ 550349 w 603758"/>
                      <a:gd name="connsiteY22" fmla="*/ 580438 h 581459"/>
                      <a:gd name="connsiteX23" fmla="*/ 546643 w 603758"/>
                      <a:gd name="connsiteY23" fmla="*/ 581459 h 581459"/>
                      <a:gd name="connsiteX24" fmla="*/ 237814 w 603758"/>
                      <a:gd name="connsiteY24" fmla="*/ 581459 h 581459"/>
                      <a:gd name="connsiteX25" fmla="*/ 188621 w 603758"/>
                      <a:gd name="connsiteY25" fmla="*/ 535779 h 581459"/>
                      <a:gd name="connsiteX26" fmla="*/ 188621 w 603758"/>
                      <a:gd name="connsiteY26" fmla="*/ 262339 h 581459"/>
                      <a:gd name="connsiteX27" fmla="*/ 233214 w 603758"/>
                      <a:gd name="connsiteY27" fmla="*/ 216660 h 581459"/>
                      <a:gd name="connsiteX28" fmla="*/ 237814 w 603758"/>
                      <a:gd name="connsiteY28" fmla="*/ 215384 h 581459"/>
                      <a:gd name="connsiteX29" fmla="*/ 242158 w 603758"/>
                      <a:gd name="connsiteY29" fmla="*/ 215384 h 581459"/>
                      <a:gd name="connsiteX30" fmla="*/ 250591 w 603758"/>
                      <a:gd name="connsiteY30" fmla="*/ 211683 h 581459"/>
                      <a:gd name="connsiteX31" fmla="*/ 254297 w 603758"/>
                      <a:gd name="connsiteY31" fmla="*/ 205686 h 581459"/>
                      <a:gd name="connsiteX32" fmla="*/ 280618 w 603758"/>
                      <a:gd name="connsiteY32" fmla="*/ 69413 h 581459"/>
                      <a:gd name="connsiteX33" fmla="*/ 280618 w 603758"/>
                      <a:gd name="connsiteY33" fmla="*/ 63033 h 581459"/>
                      <a:gd name="connsiteX34" fmla="*/ 280363 w 603758"/>
                      <a:gd name="connsiteY34" fmla="*/ 57291 h 581459"/>
                      <a:gd name="connsiteX35" fmla="*/ 337478 w 603758"/>
                      <a:gd name="connsiteY35" fmla="*/ 0 h 58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03758" h="581459">
                        <a:moveTo>
                          <a:pt x="42291" y="215366"/>
                        </a:moveTo>
                        <a:lnTo>
                          <a:pt x="142460" y="215366"/>
                        </a:lnTo>
                        <a:cubicBezTo>
                          <a:pt x="162903" y="215366"/>
                          <a:pt x="178107" y="239738"/>
                          <a:pt x="178107" y="263472"/>
                        </a:cubicBezTo>
                        <a:lnTo>
                          <a:pt x="178107" y="537308"/>
                        </a:lnTo>
                        <a:cubicBezTo>
                          <a:pt x="178107" y="561043"/>
                          <a:pt x="162903" y="581459"/>
                          <a:pt x="142460" y="581459"/>
                        </a:cubicBezTo>
                        <a:lnTo>
                          <a:pt x="42291" y="581459"/>
                        </a:lnTo>
                        <a:cubicBezTo>
                          <a:pt x="21848" y="581459"/>
                          <a:pt x="0" y="561043"/>
                          <a:pt x="0" y="537308"/>
                        </a:cubicBezTo>
                        <a:lnTo>
                          <a:pt x="0" y="263472"/>
                        </a:lnTo>
                        <a:cubicBezTo>
                          <a:pt x="0" y="239738"/>
                          <a:pt x="21848" y="215366"/>
                          <a:pt x="42291" y="215366"/>
                        </a:cubicBezTo>
                        <a:close/>
                        <a:moveTo>
                          <a:pt x="337478" y="0"/>
                        </a:moveTo>
                        <a:cubicBezTo>
                          <a:pt x="355110" y="0"/>
                          <a:pt x="371849" y="8039"/>
                          <a:pt x="382709" y="22074"/>
                        </a:cubicBezTo>
                        <a:cubicBezTo>
                          <a:pt x="382709" y="22074"/>
                          <a:pt x="382837" y="21564"/>
                          <a:pt x="382837" y="21564"/>
                        </a:cubicBezTo>
                        <a:cubicBezTo>
                          <a:pt x="385904" y="25009"/>
                          <a:pt x="451452" y="100291"/>
                          <a:pt x="414525" y="215384"/>
                        </a:cubicBezTo>
                        <a:lnTo>
                          <a:pt x="546643" y="215384"/>
                        </a:lnTo>
                        <a:cubicBezTo>
                          <a:pt x="561848" y="215384"/>
                          <a:pt x="576159" y="222529"/>
                          <a:pt x="587020" y="233247"/>
                        </a:cubicBezTo>
                        <a:cubicBezTo>
                          <a:pt x="597753" y="244093"/>
                          <a:pt x="603758" y="259660"/>
                          <a:pt x="603758" y="274844"/>
                        </a:cubicBezTo>
                        <a:cubicBezTo>
                          <a:pt x="603758" y="291176"/>
                          <a:pt x="596858" y="305850"/>
                          <a:pt x="585870" y="316313"/>
                        </a:cubicBezTo>
                        <a:cubicBezTo>
                          <a:pt x="596858" y="326648"/>
                          <a:pt x="603758" y="341449"/>
                          <a:pt x="603758" y="357654"/>
                        </a:cubicBezTo>
                        <a:cubicBezTo>
                          <a:pt x="603758" y="373986"/>
                          <a:pt x="596858" y="388660"/>
                          <a:pt x="585870" y="399123"/>
                        </a:cubicBezTo>
                        <a:cubicBezTo>
                          <a:pt x="596858" y="409458"/>
                          <a:pt x="603758" y="424260"/>
                          <a:pt x="603758" y="440592"/>
                        </a:cubicBezTo>
                        <a:cubicBezTo>
                          <a:pt x="603758" y="457435"/>
                          <a:pt x="596475" y="472619"/>
                          <a:pt x="584720" y="483082"/>
                        </a:cubicBezTo>
                        <a:cubicBezTo>
                          <a:pt x="595197" y="493417"/>
                          <a:pt x="601586" y="507836"/>
                          <a:pt x="601586" y="523530"/>
                        </a:cubicBezTo>
                        <a:cubicBezTo>
                          <a:pt x="601586" y="552877"/>
                          <a:pt x="579353" y="577503"/>
                          <a:pt x="550349" y="580438"/>
                        </a:cubicBezTo>
                        <a:cubicBezTo>
                          <a:pt x="549199" y="580821"/>
                          <a:pt x="547921" y="581459"/>
                          <a:pt x="546643" y="581459"/>
                        </a:cubicBezTo>
                        <a:lnTo>
                          <a:pt x="237814" y="581459"/>
                        </a:lnTo>
                        <a:cubicBezTo>
                          <a:pt x="213154" y="581459"/>
                          <a:pt x="188621" y="560405"/>
                          <a:pt x="188621" y="535779"/>
                        </a:cubicBezTo>
                        <a:lnTo>
                          <a:pt x="188621" y="262339"/>
                        </a:lnTo>
                        <a:cubicBezTo>
                          <a:pt x="188621" y="238606"/>
                          <a:pt x="209448" y="217935"/>
                          <a:pt x="233214" y="216660"/>
                        </a:cubicBezTo>
                        <a:cubicBezTo>
                          <a:pt x="233981" y="216660"/>
                          <a:pt x="237047" y="215384"/>
                          <a:pt x="237814" y="215384"/>
                        </a:cubicBezTo>
                        <a:lnTo>
                          <a:pt x="242158" y="215384"/>
                        </a:lnTo>
                        <a:cubicBezTo>
                          <a:pt x="245480" y="215384"/>
                          <a:pt x="248419" y="214235"/>
                          <a:pt x="250591" y="211683"/>
                        </a:cubicBezTo>
                        <a:cubicBezTo>
                          <a:pt x="251869" y="209386"/>
                          <a:pt x="253019" y="208111"/>
                          <a:pt x="254297" y="205686"/>
                        </a:cubicBezTo>
                        <a:cubicBezTo>
                          <a:pt x="268863" y="176211"/>
                          <a:pt x="291607" y="119431"/>
                          <a:pt x="280618" y="69413"/>
                        </a:cubicBezTo>
                        <a:cubicBezTo>
                          <a:pt x="280235" y="67244"/>
                          <a:pt x="280235" y="65074"/>
                          <a:pt x="280618" y="63033"/>
                        </a:cubicBezTo>
                        <a:cubicBezTo>
                          <a:pt x="280490" y="61119"/>
                          <a:pt x="280363" y="59077"/>
                          <a:pt x="280363" y="57291"/>
                        </a:cubicBezTo>
                        <a:cubicBezTo>
                          <a:pt x="280363" y="25775"/>
                          <a:pt x="305917" y="0"/>
                          <a:pt x="3374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936D50FC-F25B-4BD5-9B57-8ADC38F16D04}"/>
                    </a:ext>
                  </a:extLst>
                </p:cNvPr>
                <p:cNvSpPr txBox="1"/>
                <p:nvPr/>
              </p:nvSpPr>
              <p:spPr>
                <a:xfrm>
                  <a:off x="6041226" y="3547161"/>
                  <a:ext cx="1136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03.</a:t>
                  </a:r>
                  <a:r>
                    <a:rPr lang="zh-TW" alt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計畫</a:t>
                  </a:r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C</a:t>
                  </a:r>
                  <a:endParaRPr lang="zh-TW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8CF48BB-FD2D-4C01-A1F4-15FD382773D4}"/>
                    </a:ext>
                  </a:extLst>
                </p:cNvPr>
                <p:cNvSpPr txBox="1"/>
                <p:nvPr/>
              </p:nvSpPr>
              <p:spPr>
                <a:xfrm>
                  <a:off x="6095132" y="3916493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內文</a:t>
                  </a:r>
                </a:p>
              </p:txBody>
            </p:sp>
          </p:grpSp>
        </p:grpSp>
      </p:grp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67BE1F43-FD91-472C-AF1A-B72AFF37E517}"/>
              </a:ext>
            </a:extLst>
          </p:cNvPr>
          <p:cNvSpPr txBox="1"/>
          <p:nvPr/>
        </p:nvSpPr>
        <p:spPr>
          <a:xfrm>
            <a:off x="332458" y="46128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400">
              <a:spcBef>
                <a:spcPct val="0"/>
              </a:spcBef>
              <a:defRPr sz="3600" b="1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zh-TW" altLang="en-US" dirty="0"/>
              <a:t>按我編輯標題</a:t>
            </a:r>
          </a:p>
        </p:txBody>
      </p: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7A5D5F44-D258-42E9-A641-D97A1DAD21E0}"/>
              </a:ext>
            </a:extLst>
          </p:cNvPr>
          <p:cNvCxnSpPr>
            <a:cxnSpLocks/>
          </p:cNvCxnSpPr>
          <p:nvPr/>
        </p:nvCxnSpPr>
        <p:spPr>
          <a:xfrm>
            <a:off x="335665" y="1243647"/>
            <a:ext cx="847267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6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F96B60C-414C-495C-BAEE-46712DD650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 l="-18923" r="-9715" b="-9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961F02-557D-44CB-BD15-DE5EB92E10D5}"/>
              </a:ext>
            </a:extLst>
          </p:cNvPr>
          <p:cNvSpPr/>
          <p:nvPr/>
        </p:nvSpPr>
        <p:spPr>
          <a:xfrm>
            <a:off x="468774" y="1791182"/>
            <a:ext cx="8206451" cy="327563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7B3F403-E8C8-4B26-A70F-38D2D8B640EA}"/>
              </a:ext>
            </a:extLst>
          </p:cNvPr>
          <p:cNvGrpSpPr/>
          <p:nvPr/>
        </p:nvGrpSpPr>
        <p:grpSpPr>
          <a:xfrm>
            <a:off x="2687364" y="2048629"/>
            <a:ext cx="3769270" cy="2181202"/>
            <a:chOff x="2687365" y="2097186"/>
            <a:chExt cx="3769270" cy="2181202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1623348-0D4C-4E99-8642-260999B44A12}"/>
                </a:ext>
              </a:extLst>
            </p:cNvPr>
            <p:cNvSpPr txBox="1"/>
            <p:nvPr/>
          </p:nvSpPr>
          <p:spPr>
            <a:xfrm>
              <a:off x="2687365" y="3035905"/>
              <a:ext cx="330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AND YOU SLOGAN HERE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F3A02E7-3C41-4DA0-B28D-9999470EB7F7}"/>
                </a:ext>
              </a:extLst>
            </p:cNvPr>
            <p:cNvSpPr/>
            <p:nvPr/>
          </p:nvSpPr>
          <p:spPr>
            <a:xfrm>
              <a:off x="3264795" y="3632057"/>
              <a:ext cx="2437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Aenean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fermentum sed ex sit </a:t>
              </a:r>
              <a:r>
                <a:rPr lang="en-US" altLang="zh-TW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dictum</a:t>
              </a:r>
              <a:endPara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6A6C87F-6034-4D18-AFB9-9EAD0506F184}"/>
                </a:ext>
              </a:extLst>
            </p:cNvPr>
            <p:cNvSpPr/>
            <p:nvPr/>
          </p:nvSpPr>
          <p:spPr>
            <a:xfrm>
              <a:off x="2687365" y="2097186"/>
              <a:ext cx="37692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THANKS</a:t>
              </a:r>
              <a:r>
                <a:rPr lang="zh-TW" altLang="en-US" sz="5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！</a:t>
              </a:r>
              <a:endParaRPr lang="en-US" altLang="zh-TW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80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73</Words>
  <Application>Microsoft Office PowerPoint</Application>
  <PresentationFormat>如螢幕大小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微軟正黑體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70</cp:revision>
  <dcterms:created xsi:type="dcterms:W3CDTF">2019-12-25T08:29:53Z</dcterms:created>
  <dcterms:modified xsi:type="dcterms:W3CDTF">2021-02-26T12:22:23Z</dcterms:modified>
</cp:coreProperties>
</file>