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8" r:id="rId3"/>
    <p:sldId id="277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2" descr="一張含有 汽車, 建築物, 室外, 街道 的圖片&#10;&#10;自動產生的描述">
            <a:extLst>
              <a:ext uri="{FF2B5EF4-FFF2-40B4-BE49-F238E27FC236}">
                <a16:creationId xmlns:a16="http://schemas.microsoft.com/office/drawing/2014/main" id="{576D29AE-6706-4A86-8CBA-9305DB3E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7692" r="17249" b="76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AE2D9732-52F1-4B8A-8A7D-7C251819A13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6D4782-43CD-46A4-B85C-98DC9F409A5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255F253-3330-4ED2-898C-0D079714F0A5}"/>
                </a:ext>
              </a:extLst>
            </p:cNvPr>
            <p:cNvSpPr/>
            <p:nvPr/>
          </p:nvSpPr>
          <p:spPr>
            <a:xfrm>
              <a:off x="3175" y="3779520"/>
              <a:ext cx="12188825" cy="3078480"/>
            </a:xfrm>
            <a:prstGeom prst="rect">
              <a:avLst/>
            </a:prstGeom>
            <a:gradFill flip="none" rotWithShape="1">
              <a:gsLst>
                <a:gs pos="0">
                  <a:srgbClr val="00EFBF">
                    <a:alpha val="90000"/>
                  </a:srgbClr>
                </a:gs>
                <a:gs pos="83000">
                  <a:srgbClr val="3B1F4D">
                    <a:alpha val="9000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5325F1-A1E7-492D-AA2E-2F074C0B5359}"/>
              </a:ext>
            </a:extLst>
          </p:cNvPr>
          <p:cNvSpPr txBox="1"/>
          <p:nvPr/>
        </p:nvSpPr>
        <p:spPr>
          <a:xfrm>
            <a:off x="118892" y="2668426"/>
            <a:ext cx="558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MAECENAS  </a:t>
            </a:r>
            <a:endParaRPr lang="zh-TW" altLang="en-US" sz="7200" b="1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D4EE95-3ED0-49E8-A560-2B2F7E3D23D9}"/>
              </a:ext>
            </a:extLst>
          </p:cNvPr>
          <p:cNvSpPr/>
          <p:nvPr/>
        </p:nvSpPr>
        <p:spPr>
          <a:xfrm>
            <a:off x="118891" y="3637228"/>
            <a:ext cx="49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7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ALIQUAM</a:t>
            </a:r>
            <a:endParaRPr lang="zh-TW" altLang="en-US" sz="72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5691E7-22CA-4CA3-8596-D86B35742300}"/>
              </a:ext>
            </a:extLst>
          </p:cNvPr>
          <p:cNvSpPr/>
          <p:nvPr/>
        </p:nvSpPr>
        <p:spPr>
          <a:xfrm>
            <a:off x="118891" y="4810352"/>
            <a:ext cx="512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簡約商務匯報通用</a:t>
            </a:r>
            <a:r>
              <a:rPr lang="en-US" altLang="zh-TW" sz="3200" b="1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8FA68E-AC80-4AA3-8C72-33FDEDB2D521}"/>
              </a:ext>
            </a:extLst>
          </p:cNvPr>
          <p:cNvSpPr txBox="1"/>
          <p:nvPr/>
        </p:nvSpPr>
        <p:spPr>
          <a:xfrm>
            <a:off x="6779153" y="5894740"/>
            <a:ext cx="225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b="1" dirty="0" err="1">
                <a:solidFill>
                  <a:schemeClr val="bg1"/>
                </a:solidFill>
              </a:rPr>
              <a:t>Hacc.ctbc</a:t>
            </a:r>
            <a:endParaRPr lang="zh-TW" altLang="en-US" sz="1600" b="1" dirty="0">
              <a:solidFill>
                <a:schemeClr val="bg1"/>
              </a:solidFill>
            </a:endParaRPr>
          </a:p>
          <a:p>
            <a:pPr algn="r"/>
            <a:r>
              <a:rPr lang="en-US" altLang="zh-TW" sz="1400" dirty="0" err="1">
                <a:solidFill>
                  <a:schemeClr val="bg1"/>
                </a:solidFill>
              </a:rPr>
              <a:t>Donec</a:t>
            </a:r>
            <a:r>
              <a:rPr lang="en-US" altLang="zh-TW" sz="1400" dirty="0">
                <a:solidFill>
                  <a:schemeClr val="bg1"/>
                </a:solidFill>
              </a:rPr>
              <a:t> sit </a:t>
            </a:r>
            <a:r>
              <a:rPr lang="en-US" altLang="zh-TW" sz="1400" dirty="0" err="1">
                <a:solidFill>
                  <a:schemeClr val="bg1"/>
                </a:solidFill>
              </a:rPr>
              <a:t>amet</a:t>
            </a:r>
            <a:r>
              <a:rPr lang="en-US" altLang="zh-TW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</a:rPr>
              <a:t>mauris</a:t>
            </a:r>
            <a:endParaRPr lang="en-US" altLang="zh-TW" sz="1400" dirty="0">
              <a:solidFill>
                <a:schemeClr val="bg1"/>
              </a:solidFill>
            </a:endParaRPr>
          </a:p>
          <a:p>
            <a:pPr algn="r"/>
            <a:r>
              <a:rPr lang="en-US" altLang="zh-TW" sz="1400" dirty="0">
                <a:solidFill>
                  <a:schemeClr val="bg1"/>
                </a:solidFill>
              </a:rPr>
              <a:t> vel </a:t>
            </a:r>
            <a:r>
              <a:rPr lang="en-US" altLang="zh-TW" sz="1400" dirty="0" err="1">
                <a:solidFill>
                  <a:schemeClr val="bg1"/>
                </a:solidFill>
              </a:rPr>
              <a:t>purus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2" descr="一張含有 汽車, 建築物, 室外, 街道 的圖片&#10;&#10;自動產生的描述">
            <a:extLst>
              <a:ext uri="{FF2B5EF4-FFF2-40B4-BE49-F238E27FC236}">
                <a16:creationId xmlns:a16="http://schemas.microsoft.com/office/drawing/2014/main" id="{576D29AE-6706-4A86-8CBA-9305DB3E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7692" r="17249" b="76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AE2D9732-52F1-4B8A-8A7D-7C251819A13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6D4782-43CD-46A4-B85C-98DC9F409A5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255F253-3330-4ED2-898C-0D079714F0A5}"/>
                </a:ext>
              </a:extLst>
            </p:cNvPr>
            <p:cNvSpPr/>
            <p:nvPr/>
          </p:nvSpPr>
          <p:spPr>
            <a:xfrm>
              <a:off x="3175" y="5236722"/>
              <a:ext cx="12188825" cy="1621277"/>
            </a:xfrm>
            <a:prstGeom prst="rect">
              <a:avLst/>
            </a:prstGeom>
            <a:gradFill flip="none" rotWithShape="1">
              <a:gsLst>
                <a:gs pos="0">
                  <a:srgbClr val="00EFBF">
                    <a:alpha val="90000"/>
                  </a:srgbClr>
                </a:gs>
                <a:gs pos="83000">
                  <a:srgbClr val="3B1F4D">
                    <a:alpha val="9000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3345870-BACD-4290-9C89-6798A3AB3C2E}"/>
              </a:ext>
            </a:extLst>
          </p:cNvPr>
          <p:cNvGrpSpPr/>
          <p:nvPr/>
        </p:nvGrpSpPr>
        <p:grpSpPr>
          <a:xfrm>
            <a:off x="281202" y="3302000"/>
            <a:ext cx="1626491" cy="2070594"/>
            <a:chOff x="281202" y="3069177"/>
            <a:chExt cx="1626491" cy="2070594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81DC71F-E8D1-440C-9D24-ECCAE49BBD24}"/>
                </a:ext>
              </a:extLst>
            </p:cNvPr>
            <p:cNvSpPr txBox="1"/>
            <p:nvPr/>
          </p:nvSpPr>
          <p:spPr>
            <a:xfrm>
              <a:off x="281202" y="3069177"/>
              <a:ext cx="58060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500" b="1" dirty="0">
                  <a:solidFill>
                    <a:schemeClr val="tx2"/>
                  </a:solidFill>
                  <a:latin typeface="Bahnschrift Condensed" panose="020B0502040204020203" pitchFamily="34" charset="0"/>
                </a:rPr>
                <a:t>/</a:t>
              </a:r>
              <a:endParaRPr lang="zh-TW" altLang="en-US" sz="11500" b="1" dirty="0">
                <a:solidFill>
                  <a:schemeClr val="tx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B8B12B5-391C-4494-98B0-B30555A21AC5}"/>
                </a:ext>
              </a:extLst>
            </p:cNvPr>
            <p:cNvSpPr/>
            <p:nvPr/>
          </p:nvSpPr>
          <p:spPr>
            <a:xfrm>
              <a:off x="713135" y="3277723"/>
              <a:ext cx="11945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1500" b="1" dirty="0">
                  <a:solidFill>
                    <a:schemeClr val="tx2"/>
                  </a:solidFill>
                  <a:latin typeface="Bahnschrift Condensed" panose="020B0502040204020203" pitchFamily="34" charset="0"/>
                </a:rPr>
                <a:t>01</a:t>
              </a:r>
              <a:endParaRPr lang="zh-TW" alt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7881FD8-17C3-400A-B470-5338A4C529E9}"/>
              </a:ext>
            </a:extLst>
          </p:cNvPr>
          <p:cNvSpPr/>
          <p:nvPr/>
        </p:nvSpPr>
        <p:spPr>
          <a:xfrm>
            <a:off x="2086352" y="3912621"/>
            <a:ext cx="4717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Section Header Here</a:t>
            </a:r>
            <a:endParaRPr lang="zh-TW" altLang="en-US" sz="3200" b="1" dirty="0">
              <a:solidFill>
                <a:schemeClr val="tx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465FCB1-5653-4F14-BD94-9F3938FCC55C}"/>
              </a:ext>
            </a:extLst>
          </p:cNvPr>
          <p:cNvSpPr txBox="1"/>
          <p:nvPr/>
        </p:nvSpPr>
        <p:spPr>
          <a:xfrm>
            <a:off x="2086352" y="4457907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tellus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lorem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tristique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</a:t>
            </a:r>
          </a:p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magna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purus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5" descr="一張含有 汽車, 建築物, 室外, 街道 的圖片&#10;&#10;自動產生的描述">
            <a:extLst>
              <a:ext uri="{FF2B5EF4-FFF2-40B4-BE49-F238E27FC236}">
                <a16:creationId xmlns:a16="http://schemas.microsoft.com/office/drawing/2014/main" id="{A4E6F5A7-4DE6-4B67-BB37-7FAD36535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70539"/>
          <a:stretch/>
        </p:blipFill>
        <p:spPr>
          <a:xfrm>
            <a:off x="0" y="0"/>
            <a:ext cx="138176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606D724-035C-40E8-AC60-16F5C5BA5313}"/>
              </a:ext>
            </a:extLst>
          </p:cNvPr>
          <p:cNvSpPr/>
          <p:nvPr/>
        </p:nvSpPr>
        <p:spPr>
          <a:xfrm>
            <a:off x="0" y="0"/>
            <a:ext cx="138176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114FD91-688E-4A12-A41F-B8F0AFED4B97}"/>
              </a:ext>
            </a:extLst>
          </p:cNvPr>
          <p:cNvSpPr txBox="1"/>
          <p:nvPr/>
        </p:nvSpPr>
        <p:spPr>
          <a:xfrm>
            <a:off x="2222500" y="2448025"/>
            <a:ext cx="4628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tellus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lorem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tristique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non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posuere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justo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magna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quis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purus</a:t>
            </a:r>
            <a:endParaRPr lang="zh-TW" alt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5B2C2E-FBEE-4703-B26B-2BB28C2BB9EA}"/>
              </a:ext>
            </a:extLst>
          </p:cNvPr>
          <p:cNvSpPr txBox="1"/>
          <p:nvPr/>
        </p:nvSpPr>
        <p:spPr>
          <a:xfrm>
            <a:off x="2222500" y="3555251"/>
            <a:ext cx="4628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estibulum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pretium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volutpat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velit</a:t>
            </a:r>
            <a:endParaRPr lang="en-US" altLang="zh-TW" sz="22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non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posuere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justo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magna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quis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purus</a:t>
            </a:r>
            <a:endParaRPr lang="zh-TW" alt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8BF38B-0D5D-4BD8-BBCB-3FCF27850C81}"/>
              </a:ext>
            </a:extLst>
          </p:cNvPr>
          <p:cNvSpPr txBox="1"/>
          <p:nvPr/>
        </p:nvSpPr>
        <p:spPr>
          <a:xfrm>
            <a:off x="2222500" y="4706012"/>
            <a:ext cx="4628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TW" sz="2200" dirty="0">
                <a:solidFill>
                  <a:schemeClr val="bg2">
                    <a:lumMod val="25000"/>
                  </a:schemeClr>
                </a:solidFill>
              </a:rPr>
              <a:t>Curabitur commodo nulla sit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non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posuere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justo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magna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quis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2200" dirty="0" err="1">
                <a:solidFill>
                  <a:schemeClr val="bg2">
                    <a:lumMod val="25000"/>
                  </a:schemeClr>
                </a:solidFill>
              </a:rPr>
              <a:t>purus</a:t>
            </a:r>
            <a:endParaRPr lang="zh-TW" alt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57F22E3-AD11-4B63-AB81-1CAFFB234024}"/>
              </a:ext>
            </a:extLst>
          </p:cNvPr>
          <p:cNvCxnSpPr>
            <a:cxnSpLocks/>
          </p:cNvCxnSpPr>
          <p:nvPr/>
        </p:nvCxnSpPr>
        <p:spPr>
          <a:xfrm>
            <a:off x="2222500" y="1915160"/>
            <a:ext cx="6070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EA1F3E7-0CBF-4D45-B4D3-3DBB82542B0C}"/>
              </a:ext>
            </a:extLst>
          </p:cNvPr>
          <p:cNvSpPr/>
          <p:nvPr/>
        </p:nvSpPr>
        <p:spPr>
          <a:xfrm>
            <a:off x="2222500" y="831949"/>
            <a:ext cx="3597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Header Here</a:t>
            </a:r>
            <a:endParaRPr lang="zh-TW" altLang="en-US" sz="400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F4D5926-9390-41FC-8417-5687D5FDB4B8}"/>
              </a:ext>
            </a:extLst>
          </p:cNvPr>
          <p:cNvSpPr/>
          <p:nvPr/>
        </p:nvSpPr>
        <p:spPr>
          <a:xfrm rot="5400000">
            <a:off x="-3202748" y="3203326"/>
            <a:ext cx="7787833" cy="1381181"/>
          </a:xfrm>
          <a:prstGeom prst="rect">
            <a:avLst/>
          </a:prstGeom>
          <a:gradFill flip="none" rotWithShape="1">
            <a:gsLst>
              <a:gs pos="0">
                <a:srgbClr val="00EFBF">
                  <a:alpha val="30000"/>
                </a:srgbClr>
              </a:gs>
              <a:gs pos="83000">
                <a:srgbClr val="3B1F4D">
                  <a:alpha val="90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7937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2" descr="一張含有 汽車, 建築物, 室外, 街道 的圖片&#10;&#10;自動產生的描述">
            <a:extLst>
              <a:ext uri="{FF2B5EF4-FFF2-40B4-BE49-F238E27FC236}">
                <a16:creationId xmlns:a16="http://schemas.microsoft.com/office/drawing/2014/main" id="{576D29AE-6706-4A86-8CBA-9305DB3E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7692" r="17249" b="76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AE2D9732-52F1-4B8A-8A7D-7C251819A13E}"/>
              </a:ext>
            </a:extLst>
          </p:cNvPr>
          <p:cNvGrpSpPr/>
          <p:nvPr/>
        </p:nvGrpSpPr>
        <p:grpSpPr>
          <a:xfrm flipV="1">
            <a:off x="0" y="-1"/>
            <a:ext cx="9144000" cy="6858001"/>
            <a:chOff x="0" y="0"/>
            <a:chExt cx="12192000" cy="6858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6D4782-43CD-46A4-B85C-98DC9F409A5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255F253-3330-4ED2-898C-0D079714F0A5}"/>
                </a:ext>
              </a:extLst>
            </p:cNvPr>
            <p:cNvSpPr/>
            <p:nvPr/>
          </p:nvSpPr>
          <p:spPr>
            <a:xfrm>
              <a:off x="3175" y="2919112"/>
              <a:ext cx="12188825" cy="3938889"/>
            </a:xfrm>
            <a:prstGeom prst="rect">
              <a:avLst/>
            </a:prstGeom>
            <a:gradFill flip="none" rotWithShape="1">
              <a:gsLst>
                <a:gs pos="0">
                  <a:srgbClr val="00EFBF">
                    <a:alpha val="60000"/>
                  </a:srgbClr>
                </a:gs>
                <a:gs pos="83000">
                  <a:srgbClr val="3B1F4D">
                    <a:alpha val="8500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466E37-EF4D-4BF9-B5D6-F0B2202FE368}"/>
              </a:ext>
            </a:extLst>
          </p:cNvPr>
          <p:cNvSpPr txBox="1"/>
          <p:nvPr/>
        </p:nvSpPr>
        <p:spPr>
          <a:xfrm>
            <a:off x="199719" y="3976988"/>
            <a:ext cx="879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tx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YOUR SLOGAN HERE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8E7FDE-2E2B-42CC-91AF-78E67F6CFB7D}"/>
              </a:ext>
            </a:extLst>
          </p:cNvPr>
          <p:cNvSpPr/>
          <p:nvPr/>
        </p:nvSpPr>
        <p:spPr>
          <a:xfrm>
            <a:off x="174321" y="2780143"/>
            <a:ext cx="666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1DACA0-5583-42C7-B281-D6151DABFF90}"/>
              </a:ext>
            </a:extLst>
          </p:cNvPr>
          <p:cNvSpPr txBox="1"/>
          <p:nvPr/>
        </p:nvSpPr>
        <p:spPr>
          <a:xfrm>
            <a:off x="174320" y="4957933"/>
            <a:ext cx="386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>
                <a:solidFill>
                  <a:schemeClr val="tx2"/>
                </a:solidFill>
              </a:rPr>
              <a:t>augue</a:t>
            </a:r>
            <a:r>
              <a:rPr lang="en-US" altLang="zh-TW" sz="2000" dirty="0">
                <a:solidFill>
                  <a:schemeClr val="tx2"/>
                </a:solidFill>
              </a:rPr>
              <a:t> vel porta</a:t>
            </a:r>
          </a:p>
          <a:p>
            <a:r>
              <a:rPr lang="it-IT" altLang="zh-TW" sz="2000" dirty="0">
                <a:solidFill>
                  <a:schemeClr val="tx2"/>
                </a:solidFill>
              </a:rPr>
              <a:t>molestie. In malesuada ultricies dui</a:t>
            </a:r>
            <a:endParaRPr lang="zh-TW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3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80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22</cp:revision>
  <dcterms:created xsi:type="dcterms:W3CDTF">2019-12-25T08:29:53Z</dcterms:created>
  <dcterms:modified xsi:type="dcterms:W3CDTF">2021-02-26T12:36:25Z</dcterms:modified>
</cp:coreProperties>
</file>