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7" r:id="rId3"/>
    <p:sldId id="285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68F"/>
    <a:srgbClr val="D66E49"/>
    <a:srgbClr val="D6C88B"/>
    <a:srgbClr val="31778E"/>
    <a:srgbClr val="574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建築物, 超高層建築, 男人, 穿著 的圖片&#10;&#10;自動產生的描述">
            <a:extLst>
              <a:ext uri="{FF2B5EF4-FFF2-40B4-BE49-F238E27FC236}">
                <a16:creationId xmlns:a16="http://schemas.microsoft.com/office/drawing/2014/main" id="{2E68BF1F-2908-4790-B3E0-84134AE1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" y="0"/>
            <a:ext cx="9137908" cy="6858000"/>
          </a:xfrm>
          <a:prstGeom prst="rect">
            <a:avLst/>
          </a:prstGeom>
        </p:spPr>
      </p:pic>
      <p:sp>
        <p:nvSpPr>
          <p:cNvPr id="31" name="手繪多邊形: 圖案 30">
            <a:extLst>
              <a:ext uri="{FF2B5EF4-FFF2-40B4-BE49-F238E27FC236}">
                <a16:creationId xmlns:a16="http://schemas.microsoft.com/office/drawing/2014/main" id="{154E97EF-68A8-4AB4-9871-307287AF275D}"/>
              </a:ext>
            </a:extLst>
          </p:cNvPr>
          <p:cNvSpPr/>
          <p:nvPr/>
        </p:nvSpPr>
        <p:spPr>
          <a:xfrm rot="1149959">
            <a:off x="-1219561" y="656309"/>
            <a:ext cx="5091668" cy="6476942"/>
          </a:xfrm>
          <a:custGeom>
            <a:avLst/>
            <a:gdLst>
              <a:gd name="connsiteX0" fmla="*/ 0 w 4320639"/>
              <a:gd name="connsiteY0" fmla="*/ 0 h 5539797"/>
              <a:gd name="connsiteX1" fmla="*/ 3521496 w 4320639"/>
              <a:gd name="connsiteY1" fmla="*/ 0 h 5539797"/>
              <a:gd name="connsiteX2" fmla="*/ 4320638 w 4320639"/>
              <a:gd name="connsiteY2" fmla="*/ 799143 h 5539797"/>
              <a:gd name="connsiteX3" fmla="*/ 4320639 w 4320639"/>
              <a:gd name="connsiteY3" fmla="*/ 4707307 h 5539797"/>
              <a:gd name="connsiteX4" fmla="*/ 1925475 w 4320639"/>
              <a:gd name="connsiteY4" fmla="*/ 5539797 h 5539797"/>
              <a:gd name="connsiteX5" fmla="*/ 0 w 4320639"/>
              <a:gd name="connsiteY5" fmla="*/ 0 h 553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639" h="5539797">
                <a:moveTo>
                  <a:pt x="0" y="0"/>
                </a:moveTo>
                <a:lnTo>
                  <a:pt x="3521496" y="0"/>
                </a:lnTo>
                <a:cubicBezTo>
                  <a:pt x="3962850" y="0"/>
                  <a:pt x="4320638" y="357788"/>
                  <a:pt x="4320638" y="799143"/>
                </a:cubicBezTo>
                <a:lnTo>
                  <a:pt x="4320639" y="4707307"/>
                </a:lnTo>
                <a:lnTo>
                  <a:pt x="1925475" y="5539797"/>
                </a:lnTo>
                <a:lnTo>
                  <a:pt x="0" y="0"/>
                </a:lnTo>
                <a:close/>
              </a:path>
            </a:pathLst>
          </a:custGeom>
          <a:solidFill>
            <a:srgbClr val="6A868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8D3F1DCD-510E-4D29-8BF8-F0D8AE6390F1}"/>
              </a:ext>
            </a:extLst>
          </p:cNvPr>
          <p:cNvSpPr/>
          <p:nvPr/>
        </p:nvSpPr>
        <p:spPr>
          <a:xfrm rot="1127979">
            <a:off x="6531780" y="-66575"/>
            <a:ext cx="3717746" cy="6738635"/>
          </a:xfrm>
          <a:custGeom>
            <a:avLst/>
            <a:gdLst>
              <a:gd name="connsiteX0" fmla="*/ 0 w 3717746"/>
              <a:gd name="connsiteY0" fmla="*/ 513247 h 6738635"/>
              <a:gd name="connsiteX1" fmla="*/ 1507687 w 3717746"/>
              <a:gd name="connsiteY1" fmla="*/ 0 h 6738635"/>
              <a:gd name="connsiteX2" fmla="*/ 3717746 w 3717746"/>
              <a:gd name="connsiteY2" fmla="*/ 6492133 h 6738635"/>
              <a:gd name="connsiteX3" fmla="*/ 2993638 w 3717746"/>
              <a:gd name="connsiteY3" fmla="*/ 6738635 h 6738635"/>
              <a:gd name="connsiteX4" fmla="*/ 948324 w 3717746"/>
              <a:gd name="connsiteY4" fmla="*/ 6738634 h 6738635"/>
              <a:gd name="connsiteX5" fmla="*/ 0 w 3717746"/>
              <a:gd name="connsiteY5" fmla="*/ 5790311 h 6738635"/>
              <a:gd name="connsiteX6" fmla="*/ 0 w 3717746"/>
              <a:gd name="connsiteY6" fmla="*/ 513247 h 673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7746" h="6738635">
                <a:moveTo>
                  <a:pt x="0" y="513247"/>
                </a:moveTo>
                <a:lnTo>
                  <a:pt x="1507687" y="0"/>
                </a:lnTo>
                <a:lnTo>
                  <a:pt x="3717746" y="6492133"/>
                </a:lnTo>
                <a:lnTo>
                  <a:pt x="2993638" y="6738635"/>
                </a:lnTo>
                <a:lnTo>
                  <a:pt x="948324" y="6738634"/>
                </a:lnTo>
                <a:cubicBezTo>
                  <a:pt x="424580" y="6738634"/>
                  <a:pt x="0" y="6314055"/>
                  <a:pt x="0" y="5790311"/>
                </a:cubicBezTo>
                <a:lnTo>
                  <a:pt x="0" y="513247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5B251FB4-DF36-4DA2-B4F1-7790F7E770F8}"/>
              </a:ext>
            </a:extLst>
          </p:cNvPr>
          <p:cNvGrpSpPr/>
          <p:nvPr/>
        </p:nvGrpSpPr>
        <p:grpSpPr>
          <a:xfrm>
            <a:off x="444498" y="1755235"/>
            <a:ext cx="3331089" cy="1972288"/>
            <a:chOff x="257685" y="1625989"/>
            <a:chExt cx="3331089" cy="1972288"/>
          </a:xfrm>
        </p:grpSpPr>
        <p:sp>
          <p:nvSpPr>
            <p:cNvPr id="34" name="標題 10">
              <a:extLst>
                <a:ext uri="{FF2B5EF4-FFF2-40B4-BE49-F238E27FC236}">
                  <a16:creationId xmlns:a16="http://schemas.microsoft.com/office/drawing/2014/main" id="{37F6B9D7-61BA-4D97-B041-D6689570F2F7}"/>
                </a:ext>
              </a:extLst>
            </p:cNvPr>
            <p:cNvSpPr txBox="1">
              <a:spLocks/>
            </p:cNvSpPr>
            <p:nvPr/>
          </p:nvSpPr>
          <p:spPr>
            <a:xfrm>
              <a:off x="257685" y="1859341"/>
              <a:ext cx="3331089" cy="15696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簡約商</a:t>
              </a:r>
              <a:r>
                <a:rPr lang="zh-TW" altLang="en-US" sz="4000" dirty="0">
                  <a:solidFill>
                    <a:schemeClr val="bg1"/>
                  </a:solidFill>
                  <a:latin typeface="Meiryo UI"/>
                  <a:ea typeface="Meiryo UI"/>
                </a:rPr>
                <a:t>務風</a:t>
              </a:r>
              <a:endParaRPr lang="en-US" altLang="zh-TW" sz="4000" dirty="0">
                <a:solidFill>
                  <a:schemeClr val="bg1"/>
                </a:solidFill>
                <a:latin typeface="Meiryo UI"/>
                <a:ea typeface="Meiryo U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PP</a:t>
              </a:r>
              <a:r>
                <a:rPr lang="en-US" altLang="zh-TW" sz="4000" dirty="0">
                  <a:solidFill>
                    <a:schemeClr val="bg1"/>
                  </a:solidFill>
                  <a:latin typeface="Meiryo UI"/>
                  <a:ea typeface="Meiryo UI"/>
                </a:rPr>
                <a:t>T</a:t>
              </a: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主題模板</a:t>
              </a: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F9FEF605-9384-48DE-9A7F-BF01E628E61C}"/>
                </a:ext>
              </a:extLst>
            </p:cNvPr>
            <p:cNvSpPr txBox="1"/>
            <p:nvPr/>
          </p:nvSpPr>
          <p:spPr>
            <a:xfrm>
              <a:off x="257685" y="1625989"/>
              <a:ext cx="2911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SUNYU. POWERPOINT</a:t>
              </a:r>
              <a:endParaRPr lang="zh-TW" altLang="en-US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9C94D6BE-BD20-464B-A8EC-613CDCD63244}"/>
                </a:ext>
              </a:extLst>
            </p:cNvPr>
            <p:cNvSpPr txBox="1"/>
            <p:nvPr/>
          </p:nvSpPr>
          <p:spPr>
            <a:xfrm>
              <a:off x="291658" y="3259723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Name and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01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建築物, 超高層建築, 男人, 穿著 的圖片&#10;&#10;自動產生的描述">
            <a:extLst>
              <a:ext uri="{FF2B5EF4-FFF2-40B4-BE49-F238E27FC236}">
                <a16:creationId xmlns:a16="http://schemas.microsoft.com/office/drawing/2014/main" id="{2E68BF1F-2908-4790-B3E0-84134AE1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" y="0"/>
            <a:ext cx="9137908" cy="6858000"/>
          </a:xfrm>
          <a:prstGeom prst="rect">
            <a:avLst/>
          </a:prstGeom>
        </p:spPr>
      </p:pic>
      <p:sp>
        <p:nvSpPr>
          <p:cNvPr id="51" name="手繪多邊形: 圖案 50">
            <a:extLst>
              <a:ext uri="{FF2B5EF4-FFF2-40B4-BE49-F238E27FC236}">
                <a16:creationId xmlns:a16="http://schemas.microsoft.com/office/drawing/2014/main" id="{C03438D5-E5DD-48F0-B7F9-4E24D35B0C6A}"/>
              </a:ext>
            </a:extLst>
          </p:cNvPr>
          <p:cNvSpPr/>
          <p:nvPr/>
        </p:nvSpPr>
        <p:spPr>
          <a:xfrm rot="19926361">
            <a:off x="-1499857" y="77163"/>
            <a:ext cx="4397576" cy="6802647"/>
          </a:xfrm>
          <a:custGeom>
            <a:avLst/>
            <a:gdLst>
              <a:gd name="connsiteX0" fmla="*/ 3208426 w 4397576"/>
              <a:gd name="connsiteY0" fmla="*/ 0 h 6802647"/>
              <a:gd name="connsiteX1" fmla="*/ 4397576 w 4397576"/>
              <a:gd name="connsiteY1" fmla="*/ 629463 h 6802647"/>
              <a:gd name="connsiteX2" fmla="*/ 4397576 w 4397576"/>
              <a:gd name="connsiteY2" fmla="*/ 6095682 h 6802647"/>
              <a:gd name="connsiteX3" fmla="*/ 3690611 w 4397576"/>
              <a:gd name="connsiteY3" fmla="*/ 6802647 h 6802647"/>
              <a:gd name="connsiteX4" fmla="*/ 1400702 w 4397576"/>
              <a:gd name="connsiteY4" fmla="*/ 6802647 h 6802647"/>
              <a:gd name="connsiteX5" fmla="*/ 0 w 4397576"/>
              <a:gd name="connsiteY5" fmla="*/ 6061202 h 6802647"/>
              <a:gd name="connsiteX6" fmla="*/ 3208426 w 4397576"/>
              <a:gd name="connsiteY6" fmla="*/ 0 h 680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576" h="6802647">
                <a:moveTo>
                  <a:pt x="3208426" y="0"/>
                </a:moveTo>
                <a:lnTo>
                  <a:pt x="4397576" y="629463"/>
                </a:lnTo>
                <a:lnTo>
                  <a:pt x="4397576" y="6095682"/>
                </a:lnTo>
                <a:cubicBezTo>
                  <a:pt x="4397576" y="6486128"/>
                  <a:pt x="4081057" y="6802648"/>
                  <a:pt x="3690611" y="6802647"/>
                </a:cubicBezTo>
                <a:lnTo>
                  <a:pt x="1400702" y="6802647"/>
                </a:lnTo>
                <a:lnTo>
                  <a:pt x="0" y="6061202"/>
                </a:lnTo>
                <a:lnTo>
                  <a:pt x="3208426" y="0"/>
                </a:lnTo>
                <a:close/>
              </a:path>
            </a:pathLst>
          </a:custGeom>
          <a:solidFill>
            <a:srgbClr val="6A868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: 圖案 42">
            <a:extLst>
              <a:ext uri="{FF2B5EF4-FFF2-40B4-BE49-F238E27FC236}">
                <a16:creationId xmlns:a16="http://schemas.microsoft.com/office/drawing/2014/main" id="{F6076FA0-62A3-4F46-9FF1-EAFEAD2386B9}"/>
              </a:ext>
            </a:extLst>
          </p:cNvPr>
          <p:cNvSpPr/>
          <p:nvPr/>
        </p:nvSpPr>
        <p:spPr>
          <a:xfrm rot="19989845">
            <a:off x="5504448" y="74947"/>
            <a:ext cx="5129503" cy="6915646"/>
          </a:xfrm>
          <a:custGeom>
            <a:avLst/>
            <a:gdLst>
              <a:gd name="connsiteX0" fmla="*/ 3555686 w 5129503"/>
              <a:gd name="connsiteY0" fmla="*/ 0 h 6915646"/>
              <a:gd name="connsiteX1" fmla="*/ 5129503 w 5129503"/>
              <a:gd name="connsiteY1" fmla="*/ 796231 h 6915646"/>
              <a:gd name="connsiteX2" fmla="*/ 2033550 w 5129503"/>
              <a:gd name="connsiteY2" fmla="*/ 6915646 h 6915646"/>
              <a:gd name="connsiteX3" fmla="*/ 0 w 5129503"/>
              <a:gd name="connsiteY3" fmla="*/ 5886825 h 6915646"/>
              <a:gd name="connsiteX4" fmla="*/ 0 w 5129503"/>
              <a:gd name="connsiteY4" fmla="*/ 706965 h 6915646"/>
              <a:gd name="connsiteX5" fmla="*/ 706965 w 5129503"/>
              <a:gd name="connsiteY5" fmla="*/ 1 h 6915646"/>
              <a:gd name="connsiteX6" fmla="*/ 3555686 w 5129503"/>
              <a:gd name="connsiteY6" fmla="*/ 0 h 691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9503" h="6915646">
                <a:moveTo>
                  <a:pt x="3555686" y="0"/>
                </a:moveTo>
                <a:lnTo>
                  <a:pt x="5129503" y="796231"/>
                </a:lnTo>
                <a:lnTo>
                  <a:pt x="2033550" y="6915646"/>
                </a:lnTo>
                <a:lnTo>
                  <a:pt x="0" y="5886825"/>
                </a:lnTo>
                <a:lnTo>
                  <a:pt x="0" y="706965"/>
                </a:lnTo>
                <a:cubicBezTo>
                  <a:pt x="0" y="316519"/>
                  <a:pt x="316520" y="1"/>
                  <a:pt x="706965" y="1"/>
                </a:cubicBezTo>
                <a:lnTo>
                  <a:pt x="35556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1BF5FD44-5778-4220-8AED-4DE4B20348A1}"/>
              </a:ext>
            </a:extLst>
          </p:cNvPr>
          <p:cNvGrpSpPr/>
          <p:nvPr/>
        </p:nvGrpSpPr>
        <p:grpSpPr>
          <a:xfrm>
            <a:off x="1975661" y="4200417"/>
            <a:ext cx="1340272" cy="1604323"/>
            <a:chOff x="400708" y="3186164"/>
            <a:chExt cx="1340272" cy="1604323"/>
          </a:xfrm>
        </p:grpSpPr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1B8F3457-7100-4301-A324-E9D67F000F80}"/>
                </a:ext>
              </a:extLst>
            </p:cNvPr>
            <p:cNvSpPr txBox="1"/>
            <p:nvPr/>
          </p:nvSpPr>
          <p:spPr>
            <a:xfrm>
              <a:off x="400708" y="3186164"/>
              <a:ext cx="4876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800" b="1" dirty="0">
                  <a:solidFill>
                    <a:srgbClr val="D6C88B"/>
                  </a:solidFill>
                  <a:latin typeface="Bahnschrift Condensed" panose="020B0502040204020203" pitchFamily="34" charset="0"/>
                </a:rPr>
                <a:t>/</a:t>
              </a:r>
              <a:endParaRPr lang="zh-TW" altLang="en-US" sz="8800" b="1" dirty="0">
                <a:solidFill>
                  <a:srgbClr val="D6C88B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CEF0D1C-CE8F-4A72-BC8D-A176AD3C155F}"/>
                </a:ext>
              </a:extLst>
            </p:cNvPr>
            <p:cNvSpPr/>
            <p:nvPr/>
          </p:nvSpPr>
          <p:spPr>
            <a:xfrm>
              <a:off x="713135" y="3220827"/>
              <a:ext cx="102784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9600" b="1" dirty="0">
                  <a:solidFill>
                    <a:srgbClr val="D6C88B"/>
                  </a:solidFill>
                  <a:latin typeface="Bahnschrift Condensed" panose="020B0502040204020203" pitchFamily="34" charset="0"/>
                </a:rPr>
                <a:t>01</a:t>
              </a:r>
              <a:endParaRPr lang="zh-TW" altLang="en-US" dirty="0">
                <a:solidFill>
                  <a:srgbClr val="D6C88B"/>
                </a:solidFill>
              </a:endParaRPr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D9E89D33-A730-425C-8732-B7FFDF8ED17A}"/>
              </a:ext>
            </a:extLst>
          </p:cNvPr>
          <p:cNvSpPr/>
          <p:nvPr/>
        </p:nvSpPr>
        <p:spPr>
          <a:xfrm>
            <a:off x="5262923" y="2259449"/>
            <a:ext cx="38170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Section Header Here</a:t>
            </a:r>
            <a:endParaRPr lang="zh-TW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46D06B36-C2F3-43DB-99DA-94B57DB2AB2A}"/>
              </a:ext>
            </a:extLst>
          </p:cNvPr>
          <p:cNvSpPr txBox="1"/>
          <p:nvPr/>
        </p:nvSpPr>
        <p:spPr>
          <a:xfrm>
            <a:off x="5303891" y="2886439"/>
            <a:ext cx="345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tellus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lorem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justo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AAF1BE-ABA8-4180-82DF-DD5D265D0500}"/>
              </a:ext>
            </a:extLst>
          </p:cNvPr>
          <p:cNvSpPr txBox="1">
            <a:spLocks/>
          </p:cNvSpPr>
          <p:nvPr/>
        </p:nvSpPr>
        <p:spPr>
          <a:xfrm>
            <a:off x="541119" y="581596"/>
            <a:ext cx="7827377" cy="6071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STP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分析</a:t>
            </a:r>
            <a:endParaRPr lang="zh-TW" altLang="en-US" sz="3600" dirty="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EA444011-E707-453D-A52B-2948EC270DA5}"/>
              </a:ext>
            </a:extLst>
          </p:cNvPr>
          <p:cNvCxnSpPr>
            <a:cxnSpLocks/>
          </p:cNvCxnSpPr>
          <p:nvPr/>
        </p:nvCxnSpPr>
        <p:spPr>
          <a:xfrm>
            <a:off x="541119" y="1188744"/>
            <a:ext cx="782737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A43162D4-4338-49F2-9555-F8C71792C85A}"/>
              </a:ext>
            </a:extLst>
          </p:cNvPr>
          <p:cNvSpPr/>
          <p:nvPr/>
        </p:nvSpPr>
        <p:spPr>
          <a:xfrm>
            <a:off x="0" y="6593840"/>
            <a:ext cx="9144000" cy="264154"/>
          </a:xfrm>
          <a:prstGeom prst="rect">
            <a:avLst/>
          </a:prstGeom>
          <a:solidFill>
            <a:srgbClr val="6A868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73EB353-0131-49B7-BBC5-645A2A06C859}"/>
              </a:ext>
            </a:extLst>
          </p:cNvPr>
          <p:cNvGrpSpPr/>
          <p:nvPr/>
        </p:nvGrpSpPr>
        <p:grpSpPr>
          <a:xfrm>
            <a:off x="1030388" y="1927972"/>
            <a:ext cx="7083223" cy="3872961"/>
            <a:chOff x="1030388" y="1592692"/>
            <a:chExt cx="7083223" cy="3872961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B7CB234B-0141-4F06-B881-7F36298E587D}"/>
                </a:ext>
              </a:extLst>
            </p:cNvPr>
            <p:cNvGrpSpPr/>
            <p:nvPr/>
          </p:nvGrpSpPr>
          <p:grpSpPr>
            <a:xfrm>
              <a:off x="1030388" y="1592692"/>
              <a:ext cx="7083223" cy="605849"/>
              <a:chOff x="237317" y="1432560"/>
              <a:chExt cx="8134523" cy="822951"/>
            </a:xfrm>
            <a:solidFill>
              <a:srgbClr val="D6C88B"/>
            </a:solidFill>
          </p:grpSpPr>
          <p:sp>
            <p:nvSpPr>
              <p:cNvPr id="21" name="平行四邊形 20">
                <a:extLst>
                  <a:ext uri="{FF2B5EF4-FFF2-40B4-BE49-F238E27FC236}">
                    <a16:creationId xmlns:a16="http://schemas.microsoft.com/office/drawing/2014/main" id="{C9E10C56-8611-4365-A208-85EECF37B03C}"/>
                  </a:ext>
                </a:extLst>
              </p:cNvPr>
              <p:cNvSpPr/>
              <p:nvPr/>
            </p:nvSpPr>
            <p:spPr>
              <a:xfrm>
                <a:off x="237317" y="1432560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+mn-ea"/>
                  </a:rPr>
                  <a:t>去除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Eliminate</a:t>
                </a:r>
              </a:p>
            </p:txBody>
          </p:sp>
          <p:sp>
            <p:nvSpPr>
              <p:cNvPr id="22" name="平行四邊形 21">
                <a:extLst>
                  <a:ext uri="{FF2B5EF4-FFF2-40B4-BE49-F238E27FC236}">
                    <a16:creationId xmlns:a16="http://schemas.microsoft.com/office/drawing/2014/main" id="{EA084BA2-D702-456E-ACC9-63D877D87607}"/>
                  </a:ext>
                </a:extLst>
              </p:cNvPr>
              <p:cNvSpPr/>
              <p:nvPr/>
            </p:nvSpPr>
            <p:spPr>
              <a:xfrm>
                <a:off x="2502997" y="1432560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7FF40D88-0CA7-4F12-9874-9908C6684EBB}"/>
                </a:ext>
              </a:extLst>
            </p:cNvPr>
            <p:cNvGrpSpPr/>
            <p:nvPr/>
          </p:nvGrpSpPr>
          <p:grpSpPr>
            <a:xfrm>
              <a:off x="1030388" y="2681729"/>
              <a:ext cx="7083223" cy="605849"/>
              <a:chOff x="237317" y="2626361"/>
              <a:chExt cx="8134523" cy="822951"/>
            </a:xfrm>
            <a:solidFill>
              <a:srgbClr val="6A868F"/>
            </a:solidFill>
          </p:grpSpPr>
          <p:sp>
            <p:nvSpPr>
              <p:cNvPr id="19" name="平行四邊形 18">
                <a:extLst>
                  <a:ext uri="{FF2B5EF4-FFF2-40B4-BE49-F238E27FC236}">
                    <a16:creationId xmlns:a16="http://schemas.microsoft.com/office/drawing/2014/main" id="{8FA76BE1-25F0-4337-9C3C-C880A4CE21A3}"/>
                  </a:ext>
                </a:extLst>
              </p:cNvPr>
              <p:cNvSpPr/>
              <p:nvPr/>
            </p:nvSpPr>
            <p:spPr>
              <a:xfrm>
                <a:off x="237317" y="2626361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+mn-ea"/>
                  </a:rPr>
                  <a:t>統合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Combine</a:t>
                </a:r>
              </a:p>
            </p:txBody>
          </p:sp>
          <p:sp>
            <p:nvSpPr>
              <p:cNvPr id="20" name="平行四邊形 19">
                <a:extLst>
                  <a:ext uri="{FF2B5EF4-FFF2-40B4-BE49-F238E27FC236}">
                    <a16:creationId xmlns:a16="http://schemas.microsoft.com/office/drawing/2014/main" id="{C3CCCB2D-2CFC-43F0-A2AB-75ECE0C7183F}"/>
                  </a:ext>
                </a:extLst>
              </p:cNvPr>
              <p:cNvSpPr/>
              <p:nvPr/>
            </p:nvSpPr>
            <p:spPr>
              <a:xfrm>
                <a:off x="2502997" y="2626361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27131839-D1C0-4828-980D-48B68E0F986D}"/>
                </a:ext>
              </a:extLst>
            </p:cNvPr>
            <p:cNvGrpSpPr/>
            <p:nvPr/>
          </p:nvGrpSpPr>
          <p:grpSpPr>
            <a:xfrm>
              <a:off x="1030388" y="3770766"/>
              <a:ext cx="7083223" cy="605849"/>
              <a:chOff x="237317" y="3820162"/>
              <a:chExt cx="8134523" cy="822951"/>
            </a:xfrm>
            <a:solidFill>
              <a:srgbClr val="31778E"/>
            </a:solidFill>
          </p:grpSpPr>
          <p:sp>
            <p:nvSpPr>
              <p:cNvPr id="17" name="平行四邊形 16">
                <a:extLst>
                  <a:ext uri="{FF2B5EF4-FFF2-40B4-BE49-F238E27FC236}">
                    <a16:creationId xmlns:a16="http://schemas.microsoft.com/office/drawing/2014/main" id="{E94A67E0-632B-4206-8FD5-3689F4E8E5F2}"/>
                  </a:ext>
                </a:extLst>
              </p:cNvPr>
              <p:cNvSpPr/>
              <p:nvPr/>
            </p:nvSpPr>
            <p:spPr>
              <a:xfrm>
                <a:off x="237317" y="3820162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1" lang="zh-TW" altLang="en-US" b="1" dirty="0">
                    <a:solidFill>
                      <a:schemeClr val="bg1"/>
                    </a:solidFill>
                    <a:latin typeface="+mn-ea"/>
                  </a:rPr>
                  <a:t>替換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Rearrange</a:t>
                </a:r>
              </a:p>
            </p:txBody>
          </p:sp>
          <p:sp>
            <p:nvSpPr>
              <p:cNvPr id="18" name="平行四邊形 17">
                <a:extLst>
                  <a:ext uri="{FF2B5EF4-FFF2-40B4-BE49-F238E27FC236}">
                    <a16:creationId xmlns:a16="http://schemas.microsoft.com/office/drawing/2014/main" id="{1DA38030-E67A-46D4-84FF-72392E2AFA31}"/>
                  </a:ext>
                </a:extLst>
              </p:cNvPr>
              <p:cNvSpPr/>
              <p:nvPr/>
            </p:nvSpPr>
            <p:spPr>
              <a:xfrm>
                <a:off x="2502997" y="3820162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4289E418-7FB6-443E-A1DE-41543528036C}"/>
                </a:ext>
              </a:extLst>
            </p:cNvPr>
            <p:cNvGrpSpPr/>
            <p:nvPr/>
          </p:nvGrpSpPr>
          <p:grpSpPr>
            <a:xfrm>
              <a:off x="1030388" y="4859804"/>
              <a:ext cx="7083223" cy="605849"/>
              <a:chOff x="237317" y="5013964"/>
              <a:chExt cx="8134523" cy="822951"/>
            </a:xfrm>
            <a:solidFill>
              <a:srgbClr val="D66E49"/>
            </a:solidFill>
          </p:grpSpPr>
          <p:sp>
            <p:nvSpPr>
              <p:cNvPr id="15" name="平行四邊形 14">
                <a:extLst>
                  <a:ext uri="{FF2B5EF4-FFF2-40B4-BE49-F238E27FC236}">
                    <a16:creationId xmlns:a16="http://schemas.microsoft.com/office/drawing/2014/main" id="{A5FD10C9-F4A8-46A0-AD3D-8489B76729DC}"/>
                  </a:ext>
                </a:extLst>
              </p:cNvPr>
              <p:cNvSpPr/>
              <p:nvPr/>
            </p:nvSpPr>
            <p:spPr>
              <a:xfrm>
                <a:off x="237317" y="5013964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1" lang="zh-TW" altLang="en-US" b="1" dirty="0">
                    <a:solidFill>
                      <a:schemeClr val="bg1"/>
                    </a:solidFill>
                    <a:latin typeface="+mn-ea"/>
                  </a:rPr>
                  <a:t>簡化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Simplify</a:t>
                </a:r>
              </a:p>
            </p:txBody>
          </p:sp>
          <p:sp>
            <p:nvSpPr>
              <p:cNvPr id="16" name="平行四邊形 15">
                <a:extLst>
                  <a:ext uri="{FF2B5EF4-FFF2-40B4-BE49-F238E27FC236}">
                    <a16:creationId xmlns:a16="http://schemas.microsoft.com/office/drawing/2014/main" id="{C36DEEF7-B2A3-4E0A-80F5-B29B0BBFDA23}"/>
                  </a:ext>
                </a:extLst>
              </p:cNvPr>
              <p:cNvSpPr/>
              <p:nvPr/>
            </p:nvSpPr>
            <p:spPr>
              <a:xfrm>
                <a:off x="2502997" y="5013964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216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建築物, 超高層建築, 男人, 穿著 的圖片&#10;&#10;自動產生的描述">
            <a:extLst>
              <a:ext uri="{FF2B5EF4-FFF2-40B4-BE49-F238E27FC236}">
                <a16:creationId xmlns:a16="http://schemas.microsoft.com/office/drawing/2014/main" id="{2E68BF1F-2908-4790-B3E0-84134AE1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" y="0"/>
            <a:ext cx="9137908" cy="6858000"/>
          </a:xfrm>
          <a:prstGeom prst="rect">
            <a:avLst/>
          </a:prstGeom>
        </p:spPr>
      </p:pic>
      <p:sp>
        <p:nvSpPr>
          <p:cNvPr id="31" name="手繪多邊形: 圖案 30">
            <a:extLst>
              <a:ext uri="{FF2B5EF4-FFF2-40B4-BE49-F238E27FC236}">
                <a16:creationId xmlns:a16="http://schemas.microsoft.com/office/drawing/2014/main" id="{154E97EF-68A8-4AB4-9871-307287AF275D}"/>
              </a:ext>
            </a:extLst>
          </p:cNvPr>
          <p:cNvSpPr/>
          <p:nvPr/>
        </p:nvSpPr>
        <p:spPr>
          <a:xfrm rot="1149959">
            <a:off x="-1219561" y="656309"/>
            <a:ext cx="5091668" cy="6476942"/>
          </a:xfrm>
          <a:custGeom>
            <a:avLst/>
            <a:gdLst>
              <a:gd name="connsiteX0" fmla="*/ 0 w 4320639"/>
              <a:gd name="connsiteY0" fmla="*/ 0 h 5539797"/>
              <a:gd name="connsiteX1" fmla="*/ 3521496 w 4320639"/>
              <a:gd name="connsiteY1" fmla="*/ 0 h 5539797"/>
              <a:gd name="connsiteX2" fmla="*/ 4320638 w 4320639"/>
              <a:gd name="connsiteY2" fmla="*/ 799143 h 5539797"/>
              <a:gd name="connsiteX3" fmla="*/ 4320639 w 4320639"/>
              <a:gd name="connsiteY3" fmla="*/ 4707307 h 5539797"/>
              <a:gd name="connsiteX4" fmla="*/ 1925475 w 4320639"/>
              <a:gd name="connsiteY4" fmla="*/ 5539797 h 5539797"/>
              <a:gd name="connsiteX5" fmla="*/ 0 w 4320639"/>
              <a:gd name="connsiteY5" fmla="*/ 0 h 553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639" h="5539797">
                <a:moveTo>
                  <a:pt x="0" y="0"/>
                </a:moveTo>
                <a:lnTo>
                  <a:pt x="3521496" y="0"/>
                </a:lnTo>
                <a:cubicBezTo>
                  <a:pt x="3962850" y="0"/>
                  <a:pt x="4320638" y="357788"/>
                  <a:pt x="4320638" y="799143"/>
                </a:cubicBezTo>
                <a:lnTo>
                  <a:pt x="4320639" y="4707307"/>
                </a:lnTo>
                <a:lnTo>
                  <a:pt x="1925475" y="553979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8D3F1DCD-510E-4D29-8BF8-F0D8AE6390F1}"/>
              </a:ext>
            </a:extLst>
          </p:cNvPr>
          <p:cNvSpPr/>
          <p:nvPr/>
        </p:nvSpPr>
        <p:spPr>
          <a:xfrm rot="1127979">
            <a:off x="6531780" y="-66575"/>
            <a:ext cx="3717746" cy="6738635"/>
          </a:xfrm>
          <a:custGeom>
            <a:avLst/>
            <a:gdLst>
              <a:gd name="connsiteX0" fmla="*/ 0 w 3717746"/>
              <a:gd name="connsiteY0" fmla="*/ 513247 h 6738635"/>
              <a:gd name="connsiteX1" fmla="*/ 1507687 w 3717746"/>
              <a:gd name="connsiteY1" fmla="*/ 0 h 6738635"/>
              <a:gd name="connsiteX2" fmla="*/ 3717746 w 3717746"/>
              <a:gd name="connsiteY2" fmla="*/ 6492133 h 6738635"/>
              <a:gd name="connsiteX3" fmla="*/ 2993638 w 3717746"/>
              <a:gd name="connsiteY3" fmla="*/ 6738635 h 6738635"/>
              <a:gd name="connsiteX4" fmla="*/ 948324 w 3717746"/>
              <a:gd name="connsiteY4" fmla="*/ 6738634 h 6738635"/>
              <a:gd name="connsiteX5" fmla="*/ 0 w 3717746"/>
              <a:gd name="connsiteY5" fmla="*/ 5790311 h 6738635"/>
              <a:gd name="connsiteX6" fmla="*/ 0 w 3717746"/>
              <a:gd name="connsiteY6" fmla="*/ 513247 h 673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7746" h="6738635">
                <a:moveTo>
                  <a:pt x="0" y="513247"/>
                </a:moveTo>
                <a:lnTo>
                  <a:pt x="1507687" y="0"/>
                </a:lnTo>
                <a:lnTo>
                  <a:pt x="3717746" y="6492133"/>
                </a:lnTo>
                <a:lnTo>
                  <a:pt x="2993638" y="6738635"/>
                </a:lnTo>
                <a:lnTo>
                  <a:pt x="948324" y="6738634"/>
                </a:lnTo>
                <a:cubicBezTo>
                  <a:pt x="424580" y="6738634"/>
                  <a:pt x="0" y="6314055"/>
                  <a:pt x="0" y="5790311"/>
                </a:cubicBezTo>
                <a:lnTo>
                  <a:pt x="0" y="513247"/>
                </a:lnTo>
                <a:close/>
              </a:path>
            </a:pathLst>
          </a:custGeom>
          <a:solidFill>
            <a:srgbClr val="6A868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913C765-C13A-4176-B33D-CCB1BC4A66D2}"/>
              </a:ext>
            </a:extLst>
          </p:cNvPr>
          <p:cNvGrpSpPr/>
          <p:nvPr/>
        </p:nvGrpSpPr>
        <p:grpSpPr>
          <a:xfrm>
            <a:off x="109610" y="2226885"/>
            <a:ext cx="3771510" cy="1334639"/>
            <a:chOff x="109610" y="2044005"/>
            <a:chExt cx="3771510" cy="133463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5B858FE-AB20-48C0-BD34-22A93E6A5DF9}"/>
                </a:ext>
              </a:extLst>
            </p:cNvPr>
            <p:cNvSpPr txBox="1"/>
            <p:nvPr/>
          </p:nvSpPr>
          <p:spPr>
            <a:xfrm>
              <a:off x="221370" y="2947757"/>
              <a:ext cx="3659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AND YOU SLOGAN HERE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57D2F6A-62CE-40EF-8227-0A220A643927}"/>
                </a:ext>
              </a:extLst>
            </p:cNvPr>
            <p:cNvSpPr/>
            <p:nvPr/>
          </p:nvSpPr>
          <p:spPr>
            <a:xfrm>
              <a:off x="109610" y="2044005"/>
              <a:ext cx="37692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THANKS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96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A868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40</Words>
  <Application>Microsoft Office PowerPoint</Application>
  <PresentationFormat>如螢幕大小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Meiryo UI</vt:lpstr>
      <vt:lpstr>微軟正黑體</vt:lpstr>
      <vt:lpstr>Arial</vt:lpstr>
      <vt:lpstr>Bahnschrift Condensed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32</cp:revision>
  <dcterms:created xsi:type="dcterms:W3CDTF">2019-12-25T08:29:53Z</dcterms:created>
  <dcterms:modified xsi:type="dcterms:W3CDTF">2021-02-26T12:18:17Z</dcterms:modified>
</cp:coreProperties>
</file>