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5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版面配置區 31">
            <a:extLst>
              <a:ext uri="{FF2B5EF4-FFF2-40B4-BE49-F238E27FC236}">
                <a16:creationId xmlns:a16="http://schemas.microsoft.com/office/drawing/2014/main" id="{A7A14719-3475-433D-BF76-1440A1A3E6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265" y="0"/>
            <a:ext cx="4852735" cy="6858000"/>
          </a:xfrm>
          <a:custGeom>
            <a:avLst/>
            <a:gdLst>
              <a:gd name="connsiteX0" fmla="*/ 617220 w 4852735"/>
              <a:gd name="connsiteY0" fmla="*/ 4311445 h 6858000"/>
              <a:gd name="connsiteX1" fmla="*/ 1143761 w 4852735"/>
              <a:gd name="connsiteY1" fmla="*/ 4311445 h 6858000"/>
              <a:gd name="connsiteX2" fmla="*/ 1143761 w 4852735"/>
              <a:gd name="connsiteY2" fmla="*/ 6858000 h 6858000"/>
              <a:gd name="connsiteX3" fmla="*/ 617220 w 4852735"/>
              <a:gd name="connsiteY3" fmla="*/ 6858000 h 6858000"/>
              <a:gd name="connsiteX4" fmla="*/ 4346378 w 4852735"/>
              <a:gd name="connsiteY4" fmla="*/ 1 h 6858000"/>
              <a:gd name="connsiteX5" fmla="*/ 4852735 w 4852735"/>
              <a:gd name="connsiteY5" fmla="*/ 1 h 6858000"/>
              <a:gd name="connsiteX6" fmla="*/ 4852735 w 4852735"/>
              <a:gd name="connsiteY6" fmla="*/ 6858000 h 6858000"/>
              <a:gd name="connsiteX7" fmla="*/ 4346378 w 4852735"/>
              <a:gd name="connsiteY7" fmla="*/ 6858000 h 6858000"/>
              <a:gd name="connsiteX8" fmla="*/ 1238746 w 4852735"/>
              <a:gd name="connsiteY8" fmla="*/ 1 h 6858000"/>
              <a:gd name="connsiteX9" fmla="*/ 1765287 w 4852735"/>
              <a:gd name="connsiteY9" fmla="*/ 1 h 6858000"/>
              <a:gd name="connsiteX10" fmla="*/ 1765287 w 4852735"/>
              <a:gd name="connsiteY10" fmla="*/ 6858000 h 6858000"/>
              <a:gd name="connsiteX11" fmla="*/ 1238746 w 4852735"/>
              <a:gd name="connsiteY11" fmla="*/ 6858000 h 6858000"/>
              <a:gd name="connsiteX12" fmla="*/ 620911 w 4852735"/>
              <a:gd name="connsiteY12" fmla="*/ 1 h 6858000"/>
              <a:gd name="connsiteX13" fmla="*/ 1147452 w 4852735"/>
              <a:gd name="connsiteY13" fmla="*/ 1 h 6858000"/>
              <a:gd name="connsiteX14" fmla="*/ 1147452 w 4852735"/>
              <a:gd name="connsiteY14" fmla="*/ 2546555 h 6858000"/>
              <a:gd name="connsiteX15" fmla="*/ 620911 w 4852735"/>
              <a:gd name="connsiteY15" fmla="*/ 2546555 h 6858000"/>
              <a:gd name="connsiteX16" fmla="*/ 0 w 4852735"/>
              <a:gd name="connsiteY16" fmla="*/ 1 h 6858000"/>
              <a:gd name="connsiteX17" fmla="*/ 526541 w 4852735"/>
              <a:gd name="connsiteY17" fmla="*/ 1 h 6858000"/>
              <a:gd name="connsiteX18" fmla="*/ 526541 w 4852735"/>
              <a:gd name="connsiteY18" fmla="*/ 2546555 h 6858000"/>
              <a:gd name="connsiteX19" fmla="*/ 0 w 4852735"/>
              <a:gd name="connsiteY19" fmla="*/ 2546555 h 6858000"/>
              <a:gd name="connsiteX20" fmla="*/ 3724850 w 4852735"/>
              <a:gd name="connsiteY20" fmla="*/ 0 h 6858000"/>
              <a:gd name="connsiteX21" fmla="*/ 4251391 w 4852735"/>
              <a:gd name="connsiteY21" fmla="*/ 0 h 6858000"/>
              <a:gd name="connsiteX22" fmla="*/ 4251391 w 4852735"/>
              <a:gd name="connsiteY22" fmla="*/ 6858000 h 6858000"/>
              <a:gd name="connsiteX23" fmla="*/ 3724850 w 4852735"/>
              <a:gd name="connsiteY23" fmla="*/ 6858000 h 6858000"/>
              <a:gd name="connsiteX24" fmla="*/ 3103324 w 4852735"/>
              <a:gd name="connsiteY24" fmla="*/ 0 h 6858000"/>
              <a:gd name="connsiteX25" fmla="*/ 3629865 w 4852735"/>
              <a:gd name="connsiteY25" fmla="*/ 0 h 6858000"/>
              <a:gd name="connsiteX26" fmla="*/ 3629865 w 4852735"/>
              <a:gd name="connsiteY26" fmla="*/ 6858000 h 6858000"/>
              <a:gd name="connsiteX27" fmla="*/ 3103324 w 4852735"/>
              <a:gd name="connsiteY27" fmla="*/ 6858000 h 6858000"/>
              <a:gd name="connsiteX28" fmla="*/ 2481798 w 4852735"/>
              <a:gd name="connsiteY28" fmla="*/ 0 h 6858000"/>
              <a:gd name="connsiteX29" fmla="*/ 3008339 w 4852735"/>
              <a:gd name="connsiteY29" fmla="*/ 0 h 6858000"/>
              <a:gd name="connsiteX30" fmla="*/ 3008339 w 4852735"/>
              <a:gd name="connsiteY30" fmla="*/ 6858000 h 6858000"/>
              <a:gd name="connsiteX31" fmla="*/ 2481798 w 4852735"/>
              <a:gd name="connsiteY31" fmla="*/ 6858000 h 6858000"/>
              <a:gd name="connsiteX32" fmla="*/ 1860272 w 4852735"/>
              <a:gd name="connsiteY32" fmla="*/ 0 h 6858000"/>
              <a:gd name="connsiteX33" fmla="*/ 2386813 w 4852735"/>
              <a:gd name="connsiteY33" fmla="*/ 0 h 6858000"/>
              <a:gd name="connsiteX34" fmla="*/ 2386813 w 4852735"/>
              <a:gd name="connsiteY34" fmla="*/ 6858000 h 6858000"/>
              <a:gd name="connsiteX35" fmla="*/ 1860272 w 4852735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52735" h="6858000">
                <a:moveTo>
                  <a:pt x="617220" y="4311445"/>
                </a:moveTo>
                <a:lnTo>
                  <a:pt x="1143761" y="4311445"/>
                </a:lnTo>
                <a:lnTo>
                  <a:pt x="1143761" y="6858000"/>
                </a:lnTo>
                <a:lnTo>
                  <a:pt x="617220" y="6858000"/>
                </a:lnTo>
                <a:close/>
                <a:moveTo>
                  <a:pt x="4346378" y="1"/>
                </a:moveTo>
                <a:lnTo>
                  <a:pt x="4852735" y="1"/>
                </a:lnTo>
                <a:lnTo>
                  <a:pt x="4852735" y="6858000"/>
                </a:lnTo>
                <a:lnTo>
                  <a:pt x="4346378" y="6858000"/>
                </a:lnTo>
                <a:close/>
                <a:moveTo>
                  <a:pt x="1238746" y="1"/>
                </a:moveTo>
                <a:lnTo>
                  <a:pt x="1765287" y="1"/>
                </a:lnTo>
                <a:lnTo>
                  <a:pt x="1765287" y="6858000"/>
                </a:lnTo>
                <a:lnTo>
                  <a:pt x="1238746" y="6858000"/>
                </a:lnTo>
                <a:close/>
                <a:moveTo>
                  <a:pt x="620911" y="1"/>
                </a:moveTo>
                <a:lnTo>
                  <a:pt x="1147452" y="1"/>
                </a:lnTo>
                <a:lnTo>
                  <a:pt x="1147452" y="2546555"/>
                </a:lnTo>
                <a:lnTo>
                  <a:pt x="620911" y="2546555"/>
                </a:lnTo>
                <a:close/>
                <a:moveTo>
                  <a:pt x="0" y="1"/>
                </a:moveTo>
                <a:lnTo>
                  <a:pt x="526541" y="1"/>
                </a:lnTo>
                <a:lnTo>
                  <a:pt x="526541" y="2546555"/>
                </a:lnTo>
                <a:lnTo>
                  <a:pt x="0" y="2546555"/>
                </a:lnTo>
                <a:close/>
                <a:moveTo>
                  <a:pt x="3724850" y="0"/>
                </a:moveTo>
                <a:lnTo>
                  <a:pt x="4251391" y="0"/>
                </a:lnTo>
                <a:lnTo>
                  <a:pt x="4251391" y="6858000"/>
                </a:lnTo>
                <a:lnTo>
                  <a:pt x="3724850" y="6858000"/>
                </a:lnTo>
                <a:close/>
                <a:moveTo>
                  <a:pt x="3103324" y="0"/>
                </a:moveTo>
                <a:lnTo>
                  <a:pt x="3629865" y="0"/>
                </a:lnTo>
                <a:lnTo>
                  <a:pt x="3629865" y="6858000"/>
                </a:lnTo>
                <a:lnTo>
                  <a:pt x="3103324" y="6858000"/>
                </a:lnTo>
                <a:close/>
                <a:moveTo>
                  <a:pt x="2481798" y="0"/>
                </a:moveTo>
                <a:lnTo>
                  <a:pt x="3008339" y="0"/>
                </a:lnTo>
                <a:lnTo>
                  <a:pt x="3008339" y="6858000"/>
                </a:lnTo>
                <a:lnTo>
                  <a:pt x="2481798" y="6858000"/>
                </a:lnTo>
                <a:close/>
                <a:moveTo>
                  <a:pt x="1860272" y="0"/>
                </a:moveTo>
                <a:lnTo>
                  <a:pt x="2386813" y="0"/>
                </a:lnTo>
                <a:lnTo>
                  <a:pt x="2386813" y="6858000"/>
                </a:lnTo>
                <a:lnTo>
                  <a:pt x="1860272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0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 descr="一張含有 建築物, 大 的圖片&#10;&#10;自動產生的描述">
            <a:extLst>
              <a:ext uri="{FF2B5EF4-FFF2-40B4-BE49-F238E27FC236}">
                <a16:creationId xmlns:a16="http://schemas.microsoft.com/office/drawing/2014/main" id="{FA048F60-DC74-4A0F-BDBC-756C8F642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15369"/>
          <a:stretch/>
        </p:blipFill>
        <p:spPr>
          <a:xfrm>
            <a:off x="4291265" y="0"/>
            <a:ext cx="4852735" cy="6858000"/>
          </a:xfr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5E10FCC4-A132-46E3-AE04-CECDDD573F74}"/>
              </a:ext>
            </a:extLst>
          </p:cNvPr>
          <p:cNvGrpSpPr/>
          <p:nvPr/>
        </p:nvGrpSpPr>
        <p:grpSpPr>
          <a:xfrm>
            <a:off x="438460" y="979744"/>
            <a:ext cx="3577839" cy="1615827"/>
            <a:chOff x="438460" y="979744"/>
            <a:chExt cx="3577839" cy="1615827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979CB40-68DB-4F37-87C6-4FCFB0622331}"/>
                </a:ext>
              </a:extLst>
            </p:cNvPr>
            <p:cNvSpPr txBox="1"/>
            <p:nvPr/>
          </p:nvSpPr>
          <p:spPr>
            <a:xfrm>
              <a:off x="438460" y="1272132"/>
              <a:ext cx="35778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TW" sz="8000" b="1" dirty="0">
                  <a:solidFill>
                    <a:srgbClr val="BAC4CE"/>
                  </a:solidFill>
                  <a:latin typeface="Calibri"/>
                  <a:ea typeface="Meiryo UI"/>
                </a:rPr>
                <a:t>REPORT</a:t>
              </a:r>
              <a:endParaRPr lang="zh-TW" altLang="en-US" sz="8000" b="1" dirty="0">
                <a:solidFill>
                  <a:srgbClr val="BAC4CE"/>
                </a:solidFill>
                <a:latin typeface="Calibri"/>
                <a:ea typeface="Meiryo UI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17A0269-519A-452A-BB18-4A17969C3B3A}"/>
                </a:ext>
              </a:extLst>
            </p:cNvPr>
            <p:cNvSpPr txBox="1"/>
            <p:nvPr/>
          </p:nvSpPr>
          <p:spPr>
            <a:xfrm>
              <a:off x="484402" y="979744"/>
              <a:ext cx="26019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TW" sz="3200" b="1" dirty="0">
                  <a:solidFill>
                    <a:srgbClr val="627E98"/>
                  </a:solidFill>
                  <a:latin typeface="Meiryo UI"/>
                  <a:ea typeface="Meiryo UI"/>
                </a:rPr>
                <a:t>LOREMTGD</a:t>
              </a:r>
              <a:endParaRPr lang="zh-TW" altLang="en-US" sz="3200" b="1" dirty="0">
                <a:solidFill>
                  <a:srgbClr val="627E98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FF34FED-257D-4819-A37B-9ADD1A02C6B1}"/>
              </a:ext>
            </a:extLst>
          </p:cNvPr>
          <p:cNvSpPr txBox="1"/>
          <p:nvPr/>
        </p:nvSpPr>
        <p:spPr>
          <a:xfrm>
            <a:off x="484402" y="2613690"/>
            <a:ext cx="2661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簡約長形</a:t>
            </a:r>
            <a:endParaRPr lang="en-US" altLang="zh-TW" sz="32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年終報告總結</a:t>
            </a:r>
            <a:endParaRPr lang="en-US" altLang="zh-TW" sz="32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通用</a:t>
            </a:r>
            <a:r>
              <a:rPr lang="en-US" altLang="zh-TW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PPT</a:t>
            </a:r>
            <a:r>
              <a:rPr lang="zh-TW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模板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E88881-2969-4BD1-B923-AAB971B12F70}"/>
              </a:ext>
            </a:extLst>
          </p:cNvPr>
          <p:cNvSpPr txBox="1"/>
          <p:nvPr/>
        </p:nvSpPr>
        <p:spPr>
          <a:xfrm>
            <a:off x="484402" y="4201469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/>
              <a:t>Nunc magna </a:t>
            </a:r>
            <a:r>
              <a:rPr lang="en-US" altLang="zh-TW" i="1" dirty="0" err="1"/>
              <a:t>magna</a:t>
            </a:r>
            <a:endParaRPr lang="zh-TW" altLang="en-US" i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8299EA-434D-41E9-A9C3-E1A97C92EA61}"/>
              </a:ext>
            </a:extLst>
          </p:cNvPr>
          <p:cNvSpPr/>
          <p:nvPr/>
        </p:nvSpPr>
        <p:spPr>
          <a:xfrm>
            <a:off x="484402" y="4881633"/>
            <a:ext cx="173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TW" dirty="0">
                <a:solidFill>
                  <a:srgbClr val="595959"/>
                </a:solidFill>
              </a:rPr>
              <a:t>Donec sit amet </a:t>
            </a:r>
          </a:p>
          <a:p>
            <a:r>
              <a:rPr lang="da-DK" altLang="zh-TW" dirty="0">
                <a:solidFill>
                  <a:srgbClr val="595959"/>
                </a:solidFill>
              </a:rPr>
              <a:t>mauris vel purus</a:t>
            </a:r>
          </a:p>
        </p:txBody>
      </p:sp>
    </p:spTree>
    <p:extLst>
      <p:ext uri="{BB962C8B-B14F-4D97-AF65-F5344CB8AC3E}">
        <p14:creationId xmlns:p14="http://schemas.microsoft.com/office/powerpoint/2010/main" val="131671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一張含有 白色 的圖片&#10;&#10;自動產生的描述">
            <a:extLst>
              <a:ext uri="{FF2B5EF4-FFF2-40B4-BE49-F238E27FC236}">
                <a16:creationId xmlns:a16="http://schemas.microsoft.com/office/drawing/2014/main" id="{11665738-6EDD-47A3-81EB-B4ECEE55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版面配置區 3" descr="一張含有 建築物, 大 的圖片&#10;&#10;自動產生的描述">
            <a:extLst>
              <a:ext uri="{FF2B5EF4-FFF2-40B4-BE49-F238E27FC236}">
                <a16:creationId xmlns:a16="http://schemas.microsoft.com/office/drawing/2014/main" id="{FA048F60-DC74-4A0F-BDBC-756C8F642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5" r="15369"/>
          <a:stretch/>
        </p:blipFill>
        <p:spPr>
          <a:xfrm>
            <a:off x="4195734" y="0"/>
            <a:ext cx="4852735" cy="6858000"/>
          </a:xfr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3C683738-2260-4E0F-A749-50B575DA3345}"/>
              </a:ext>
            </a:extLst>
          </p:cNvPr>
          <p:cNvGrpSpPr/>
          <p:nvPr/>
        </p:nvGrpSpPr>
        <p:grpSpPr>
          <a:xfrm>
            <a:off x="434086" y="1753273"/>
            <a:ext cx="1414667" cy="1741507"/>
            <a:chOff x="281202" y="3069177"/>
            <a:chExt cx="1414667" cy="1741507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DC2711C-63E6-426A-9735-7D684A0C4925}"/>
                </a:ext>
              </a:extLst>
            </p:cNvPr>
            <p:cNvSpPr txBox="1"/>
            <p:nvPr/>
          </p:nvSpPr>
          <p:spPr>
            <a:xfrm>
              <a:off x="281202" y="3069177"/>
              <a:ext cx="5148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/</a:t>
              </a:r>
              <a:endParaRPr lang="zh-TW" altLang="en-US" sz="9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C4F0A67-34B3-400A-9EC5-D5DC699BB2BD}"/>
                </a:ext>
              </a:extLst>
            </p:cNvPr>
            <p:cNvSpPr/>
            <p:nvPr/>
          </p:nvSpPr>
          <p:spPr>
            <a:xfrm>
              <a:off x="668024" y="3241024"/>
              <a:ext cx="102784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9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01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955DB78-5129-4C21-AB1D-287B1D57B877}"/>
              </a:ext>
            </a:extLst>
          </p:cNvPr>
          <p:cNvSpPr/>
          <p:nvPr/>
        </p:nvSpPr>
        <p:spPr>
          <a:xfrm>
            <a:off x="371602" y="3428474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</a:rPr>
              <a:t>Section Header Here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66722E9-F090-4190-B4BE-1A84DC367919}"/>
              </a:ext>
            </a:extLst>
          </p:cNvPr>
          <p:cNvSpPr txBox="1"/>
          <p:nvPr/>
        </p:nvSpPr>
        <p:spPr>
          <a:xfrm>
            <a:off x="371602" y="4039993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solidFill>
                  <a:schemeClr val="bg1"/>
                </a:solidFill>
              </a:rPr>
              <a:t>tellus</a:t>
            </a:r>
            <a:r>
              <a:rPr lang="en-US" altLang="zh-TW" sz="1600" dirty="0">
                <a:solidFill>
                  <a:schemeClr val="bg1"/>
                </a:solidFill>
              </a:rPr>
              <a:t> lorem </a:t>
            </a:r>
            <a:r>
              <a:rPr lang="en-US" altLang="zh-TW" sz="1600" dirty="0" err="1">
                <a:solidFill>
                  <a:schemeClr val="bg1"/>
                </a:solidFill>
              </a:rPr>
              <a:t>tristique</a:t>
            </a:r>
            <a:r>
              <a:rPr lang="en-US" altLang="zh-TW" sz="1600" dirty="0">
                <a:solidFill>
                  <a:schemeClr val="bg1"/>
                </a:solidFill>
              </a:rPr>
              <a:t> mi</a:t>
            </a:r>
          </a:p>
          <a:p>
            <a:r>
              <a:rPr lang="en-US" altLang="zh-TW" sz="1600" dirty="0">
                <a:solidFill>
                  <a:schemeClr val="bg1"/>
                </a:solidFill>
              </a:rPr>
              <a:t>non </a:t>
            </a:r>
            <a:r>
              <a:rPr lang="en-US" altLang="zh-TW" sz="1600" dirty="0" err="1">
                <a:solidFill>
                  <a:schemeClr val="bg1"/>
                </a:solidFill>
              </a:rPr>
              <a:t>posuere</a:t>
            </a:r>
            <a:r>
              <a:rPr lang="en-US" altLang="zh-TW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 err="1">
                <a:solidFill>
                  <a:schemeClr val="bg1"/>
                </a:solidFill>
              </a:rPr>
              <a:t>justo</a:t>
            </a:r>
            <a:r>
              <a:rPr lang="en-US" altLang="zh-TW" sz="1600" dirty="0">
                <a:solidFill>
                  <a:schemeClr val="bg1"/>
                </a:solidFill>
              </a:rPr>
              <a:t> magna </a:t>
            </a:r>
            <a:r>
              <a:rPr lang="en-US" altLang="zh-TW" sz="1600" dirty="0" err="1">
                <a:solidFill>
                  <a:schemeClr val="bg1"/>
                </a:solidFill>
              </a:rPr>
              <a:t>quis</a:t>
            </a:r>
            <a:r>
              <a:rPr lang="en-US" altLang="zh-TW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 err="1">
                <a:solidFill>
                  <a:schemeClr val="bg1"/>
                </a:solidFill>
              </a:rPr>
              <a:t>purus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861F359F-7069-4A21-9AE6-2500BA20475E}"/>
              </a:ext>
            </a:extLst>
          </p:cNvPr>
          <p:cNvSpPr/>
          <p:nvPr/>
        </p:nvSpPr>
        <p:spPr>
          <a:xfrm>
            <a:off x="0" y="5856790"/>
            <a:ext cx="9144000" cy="1012784"/>
          </a:xfrm>
          <a:custGeom>
            <a:avLst/>
            <a:gdLst>
              <a:gd name="connsiteX0" fmla="*/ 6072554 w 12192000"/>
              <a:gd name="connsiteY0" fmla="*/ 0 h 3573684"/>
              <a:gd name="connsiteX1" fmla="*/ 12192000 w 12192000"/>
              <a:gd name="connsiteY1" fmla="*/ 2308742 h 3573684"/>
              <a:gd name="connsiteX2" fmla="*/ 12192000 w 12192000"/>
              <a:gd name="connsiteY2" fmla="*/ 3573684 h 3573684"/>
              <a:gd name="connsiteX3" fmla="*/ 0 w 12192000"/>
              <a:gd name="connsiteY3" fmla="*/ 3573684 h 3573684"/>
              <a:gd name="connsiteX4" fmla="*/ 0 w 12192000"/>
              <a:gd name="connsiteY4" fmla="*/ 2291050 h 3573684"/>
              <a:gd name="connsiteX5" fmla="*/ 6072554 w 12192000"/>
              <a:gd name="connsiteY5" fmla="*/ 0 h 357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573684">
                <a:moveTo>
                  <a:pt x="6072554" y="0"/>
                </a:moveTo>
                <a:lnTo>
                  <a:pt x="12192000" y="2308742"/>
                </a:lnTo>
                <a:lnTo>
                  <a:pt x="12192000" y="3573684"/>
                </a:lnTo>
                <a:lnTo>
                  <a:pt x="0" y="3573684"/>
                </a:lnTo>
                <a:lnTo>
                  <a:pt x="0" y="2291050"/>
                </a:lnTo>
                <a:lnTo>
                  <a:pt x="60725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626FDD2-5665-41EB-8C69-1BBB751E86CD}"/>
              </a:ext>
            </a:extLst>
          </p:cNvPr>
          <p:cNvGrpSpPr/>
          <p:nvPr/>
        </p:nvGrpSpPr>
        <p:grpSpPr>
          <a:xfrm>
            <a:off x="1158028" y="748824"/>
            <a:ext cx="6827943" cy="583998"/>
            <a:chOff x="1108853" y="667801"/>
            <a:chExt cx="6827943" cy="583998"/>
          </a:xfrm>
        </p:grpSpPr>
        <p:sp>
          <p:nvSpPr>
            <p:cNvPr id="5" name="標題 2">
              <a:extLst>
                <a:ext uri="{FF2B5EF4-FFF2-40B4-BE49-F238E27FC236}">
                  <a16:creationId xmlns:a16="http://schemas.microsoft.com/office/drawing/2014/main" id="{0F5493E8-082E-402C-8EBA-9741501CAE4B}"/>
                </a:ext>
              </a:extLst>
            </p:cNvPr>
            <p:cNvSpPr txBox="1">
              <a:spLocks/>
            </p:cNvSpPr>
            <p:nvPr/>
          </p:nvSpPr>
          <p:spPr>
            <a:xfrm>
              <a:off x="1108853" y="667801"/>
              <a:ext cx="6827943" cy="5839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3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Meiryo UI"/>
                </a:rPr>
                <a:t>Maecenas </a:t>
              </a:r>
              <a:r>
                <a:rPr lang="en-US" altLang="zh-TW" sz="3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Meiryo UI"/>
                </a:rPr>
                <a:t>aliquam</a:t>
              </a:r>
              <a:r>
                <a:rPr lang="en-US" altLang="zh-TW" sz="3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Meiryo UI"/>
                </a:rPr>
                <a:t> </a:t>
              </a:r>
              <a:r>
                <a:rPr lang="en-US" altLang="zh-TW" sz="36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Meiryo UI"/>
                </a:rPr>
                <a:t>massa</a:t>
              </a:r>
              <a:endParaRPr lang="zh-TW" altLang="en-US" sz="2800" b="1" dirty="0">
                <a:solidFill>
                  <a:srgbClr val="627E98"/>
                </a:solidFill>
                <a:latin typeface="+mn-ea"/>
                <a:ea typeface="+mn-ea"/>
              </a:endParaRPr>
            </a:p>
          </p:txBody>
        </p: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7E12059B-9081-4CA0-9D10-F88C201EDD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6208" y="1201874"/>
              <a:ext cx="675323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06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一張含有 白色 的圖片&#10;&#10;自動產生的描述">
            <a:extLst>
              <a:ext uri="{FF2B5EF4-FFF2-40B4-BE49-F238E27FC236}">
                <a16:creationId xmlns:a16="http://schemas.microsoft.com/office/drawing/2014/main" id="{11665738-6EDD-47A3-81EB-B4ECEE55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版面配置區 3" descr="一張含有 建築物, 大 的圖片&#10;&#10;自動產生的描述">
            <a:extLst>
              <a:ext uri="{FF2B5EF4-FFF2-40B4-BE49-F238E27FC236}">
                <a16:creationId xmlns:a16="http://schemas.microsoft.com/office/drawing/2014/main" id="{FA048F60-DC74-4A0F-BDBC-756C8F642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35899"/>
          <a:stretch/>
        </p:blipFill>
        <p:spPr>
          <a:xfrm flipH="1">
            <a:off x="89551" y="0"/>
            <a:ext cx="4852735" cy="68580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946E42-6703-4227-8FF3-F1681BBB6612}"/>
              </a:ext>
            </a:extLst>
          </p:cNvPr>
          <p:cNvSpPr txBox="1"/>
          <p:nvPr/>
        </p:nvSpPr>
        <p:spPr>
          <a:xfrm>
            <a:off x="4494120" y="3429000"/>
            <a:ext cx="437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+mn-ea"/>
              </a:rPr>
              <a:t>AND YOU SLOGAN HERE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C15220-9558-4A1B-8F30-FEBC89E214EF}"/>
              </a:ext>
            </a:extLst>
          </p:cNvPr>
          <p:cNvSpPr/>
          <p:nvPr/>
        </p:nvSpPr>
        <p:spPr>
          <a:xfrm>
            <a:off x="5818471" y="2413337"/>
            <a:ext cx="305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ea"/>
              </a:rPr>
              <a:t>THANKS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E55E3C5-632A-4D47-AF43-FD6EEE6FC23F}"/>
              </a:ext>
            </a:extLst>
          </p:cNvPr>
          <p:cNvSpPr txBox="1"/>
          <p:nvPr/>
        </p:nvSpPr>
        <p:spPr>
          <a:xfrm>
            <a:off x="5505509" y="4220171"/>
            <a:ext cx="3366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err="1">
                <a:solidFill>
                  <a:schemeClr val="bg1"/>
                </a:solidFill>
              </a:rPr>
              <a:t>augue</a:t>
            </a:r>
            <a:r>
              <a:rPr lang="en-US" altLang="zh-TW" sz="1600" dirty="0">
                <a:solidFill>
                  <a:schemeClr val="bg1"/>
                </a:solidFill>
              </a:rPr>
              <a:t> vel porta</a:t>
            </a:r>
          </a:p>
          <a:p>
            <a:pPr algn="r"/>
            <a:r>
              <a:rPr lang="it-IT" altLang="zh-TW" sz="1600" dirty="0">
                <a:solidFill>
                  <a:schemeClr val="bg1"/>
                </a:solidFill>
              </a:rPr>
              <a:t>molestie. In malesuada ultricies dui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4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52</Words>
  <Application>Microsoft Office PowerPoint</Application>
  <PresentationFormat>如螢幕大小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Meiryo UI</vt:lpstr>
      <vt:lpstr>微軟正黑體</vt:lpstr>
      <vt:lpstr>Arial</vt:lpstr>
      <vt:lpstr>Bahnschrift Condensed</vt:lpstr>
      <vt:lpstr>Bahnschrift Light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21</cp:revision>
  <dcterms:created xsi:type="dcterms:W3CDTF">2019-12-25T08:29:53Z</dcterms:created>
  <dcterms:modified xsi:type="dcterms:W3CDTF">2021-02-26T12:17:04Z</dcterms:modified>
</cp:coreProperties>
</file>