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5719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66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22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61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38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54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756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20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36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42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948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F925-DF02-4C1D-B073-ECD390C95CEC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BAC94-6649-4F33-A2EB-4AB7DB0794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93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6569A0A-2C77-4E19-B638-6940DEEADDE9}"/>
              </a:ext>
            </a:extLst>
          </p:cNvPr>
          <p:cNvSpPr/>
          <p:nvPr/>
        </p:nvSpPr>
        <p:spPr>
          <a:xfrm>
            <a:off x="3953059" y="1198920"/>
            <a:ext cx="4702270" cy="4702270"/>
          </a:xfrm>
          <a:prstGeom prst="rect">
            <a:avLst/>
          </a:prstGeom>
          <a:blipFill>
            <a:blip r:embed="rId2"/>
            <a:stretch>
              <a:fillRect l="-25056" r="-2494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E7DC2400-6CBA-4CA5-BF80-A286EBE116C0}"/>
              </a:ext>
            </a:extLst>
          </p:cNvPr>
          <p:cNvGrpSpPr/>
          <p:nvPr/>
        </p:nvGrpSpPr>
        <p:grpSpPr>
          <a:xfrm>
            <a:off x="6357534" y="591285"/>
            <a:ext cx="2413086" cy="677085"/>
            <a:chOff x="7714050" y="373263"/>
            <a:chExt cx="2413086" cy="677085"/>
          </a:xfrm>
        </p:grpSpPr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24C93A46-B555-4833-ADD0-58D1CAA4CA7E}"/>
                </a:ext>
              </a:extLst>
            </p:cNvPr>
            <p:cNvSpPr txBox="1"/>
            <p:nvPr/>
          </p:nvSpPr>
          <p:spPr>
            <a:xfrm>
              <a:off x="7714050" y="465573"/>
              <a:ext cx="2413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>
                  <a:solidFill>
                    <a:srgbClr val="BAC4CE"/>
                  </a:solidFill>
                  <a:latin typeface="+mn-ea"/>
                </a:rPr>
                <a:t>20XX</a:t>
              </a:r>
              <a:r>
                <a:rPr lang="en-US" altLang="zh-TW" sz="2400" b="1" dirty="0">
                  <a:solidFill>
                    <a:srgbClr val="BAC4CE"/>
                  </a:solidFill>
                  <a:latin typeface="+mn-ea"/>
                </a:rPr>
                <a:t>REPORT</a:t>
              </a:r>
              <a:endParaRPr lang="zh-TW" altLang="en-US" sz="2400" b="1" dirty="0">
                <a:solidFill>
                  <a:srgbClr val="BAC4CE"/>
                </a:solidFill>
                <a:latin typeface="+mn-ea"/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EAD5488A-BFCD-4F65-AC78-B24BA90EEC35}"/>
                </a:ext>
              </a:extLst>
            </p:cNvPr>
            <p:cNvSpPr/>
            <p:nvPr/>
          </p:nvSpPr>
          <p:spPr>
            <a:xfrm>
              <a:off x="8965617" y="373263"/>
              <a:ext cx="116151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1600" dirty="0">
                  <a:solidFill>
                    <a:srgbClr val="BAC4CE"/>
                  </a:solidFill>
                  <a:latin typeface="+mn-ea"/>
                </a:rPr>
                <a:t>BUSINESS </a:t>
              </a:r>
              <a:endParaRPr lang="zh-TW" altLang="en-US" sz="1600" dirty="0"/>
            </a:p>
          </p:txBody>
        </p:sp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2F9DAC35-7459-4EAF-A2A9-F766ACBA2803}"/>
              </a:ext>
            </a:extLst>
          </p:cNvPr>
          <p:cNvSpPr/>
          <p:nvPr/>
        </p:nvSpPr>
        <p:spPr>
          <a:xfrm>
            <a:off x="1028872" y="1539432"/>
            <a:ext cx="4162071" cy="4162071"/>
          </a:xfrm>
          <a:prstGeom prst="rect">
            <a:avLst/>
          </a:prstGeom>
          <a:noFill/>
          <a:ln w="101600">
            <a:solidFill>
              <a:srgbClr val="627E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B8F1D417-6205-4B1E-883B-C2309F97BA1D}"/>
              </a:ext>
            </a:extLst>
          </p:cNvPr>
          <p:cNvSpPr txBox="1"/>
          <p:nvPr/>
        </p:nvSpPr>
        <p:spPr>
          <a:xfrm>
            <a:off x="488671" y="2322779"/>
            <a:ext cx="3150671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極簡風</a:t>
            </a:r>
            <a:endParaRPr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商務通用模板</a:t>
            </a:r>
            <a:r>
              <a:rPr lang="en-US" altLang="zh-TW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PPT</a:t>
            </a:r>
            <a:endParaRPr lang="zh-TW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40B4912-5882-4FED-B8EE-AEF1126D92BB}"/>
              </a:ext>
            </a:extLst>
          </p:cNvPr>
          <p:cNvSpPr txBox="1"/>
          <p:nvPr/>
        </p:nvSpPr>
        <p:spPr>
          <a:xfrm>
            <a:off x="488672" y="3755353"/>
            <a:ext cx="254107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Nunc magna </a:t>
            </a:r>
            <a:r>
              <a:rPr lang="en-US" altLang="zh-TW" sz="1400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magna</a:t>
            </a:r>
            <a:endParaRPr lang="en-US" altLang="zh-TW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zh-TW" sz="1400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tellus</a:t>
            </a:r>
            <a:r>
              <a:rPr lang="en-US" altLang="zh-TW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lorem </a:t>
            </a:r>
            <a:r>
              <a:rPr lang="en-US" altLang="zh-TW" sz="1400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tristique</a:t>
            </a:r>
            <a:r>
              <a:rPr lang="en-US" altLang="zh-TW" sz="1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mi</a:t>
            </a:r>
          </a:p>
        </p:txBody>
      </p:sp>
    </p:spTree>
    <p:extLst>
      <p:ext uri="{BB962C8B-B14F-4D97-AF65-F5344CB8AC3E}">
        <p14:creationId xmlns:p14="http://schemas.microsoft.com/office/powerpoint/2010/main" val="90853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55CBCA8-E591-4695-B832-2FD6E4FCB89E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 l="-16616" t="-9185" r="-36461" b="-9333"/>
            </a:stretch>
          </a:blip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337AA62-6A1F-44B6-9B97-5CAF3E34B974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2E8C2F85-8BC4-48FC-BF0F-3015A912F62F}"/>
              </a:ext>
            </a:extLst>
          </p:cNvPr>
          <p:cNvGrpSpPr/>
          <p:nvPr/>
        </p:nvGrpSpPr>
        <p:grpSpPr>
          <a:xfrm>
            <a:off x="2512173" y="1527104"/>
            <a:ext cx="4119654" cy="3333503"/>
            <a:chOff x="4036173" y="1572824"/>
            <a:chExt cx="4119654" cy="3333503"/>
          </a:xfrm>
        </p:grpSpPr>
        <p:grpSp>
          <p:nvGrpSpPr>
            <p:cNvPr id="6" name="群組 5">
              <a:extLst>
                <a:ext uri="{FF2B5EF4-FFF2-40B4-BE49-F238E27FC236}">
                  <a16:creationId xmlns:a16="http://schemas.microsoft.com/office/drawing/2014/main" id="{4448399F-0563-45C9-B311-2CCE055F7C0B}"/>
                </a:ext>
              </a:extLst>
            </p:cNvPr>
            <p:cNvGrpSpPr/>
            <p:nvPr/>
          </p:nvGrpSpPr>
          <p:grpSpPr>
            <a:xfrm>
              <a:off x="5282755" y="1572824"/>
              <a:ext cx="1626491" cy="2070594"/>
              <a:chOff x="281202" y="3069177"/>
              <a:chExt cx="1626491" cy="2070594"/>
            </a:xfrm>
          </p:grpSpPr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ED5EA527-185E-43B1-90E2-DEC238CCAF45}"/>
                  </a:ext>
                </a:extLst>
              </p:cNvPr>
              <p:cNvSpPr txBox="1"/>
              <p:nvPr/>
            </p:nvSpPr>
            <p:spPr>
              <a:xfrm>
                <a:off x="281202" y="3069177"/>
                <a:ext cx="580608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TW" sz="11500" b="1" dirty="0">
                    <a:solidFill>
                      <a:schemeClr val="bg1"/>
                    </a:solidFill>
                    <a:latin typeface="Bahnschrift Condensed" panose="020B0502040204020203" pitchFamily="34" charset="0"/>
                  </a:rPr>
                  <a:t>/</a:t>
                </a:r>
                <a:endParaRPr lang="zh-TW" altLang="en-US" sz="11500" b="1" dirty="0">
                  <a:solidFill>
                    <a:schemeClr val="bg1"/>
                  </a:solidFill>
                  <a:latin typeface="Bahnschrift Condensed" panose="020B0502040204020203" pitchFamily="34" charset="0"/>
                </a:endParaRPr>
              </a:p>
            </p:txBody>
          </p:sp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34D2591C-AE1D-4A1C-A55F-0C5804B2D81C}"/>
                  </a:ext>
                </a:extLst>
              </p:cNvPr>
              <p:cNvSpPr/>
              <p:nvPr/>
            </p:nvSpPr>
            <p:spPr>
              <a:xfrm>
                <a:off x="713135" y="3277723"/>
                <a:ext cx="1194558" cy="1862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11500" b="1" dirty="0">
                    <a:solidFill>
                      <a:schemeClr val="bg1"/>
                    </a:solidFill>
                    <a:latin typeface="Bahnschrift Condensed" panose="020B0502040204020203" pitchFamily="34" charset="0"/>
                  </a:rPr>
                  <a:t>01</a:t>
                </a:r>
                <a:endParaRPr lang="zh-TW" altLang="en-US" sz="2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C8504236-649F-4973-A58D-B3E67A20353C}"/>
                </a:ext>
              </a:extLst>
            </p:cNvPr>
            <p:cNvSpPr/>
            <p:nvPr/>
          </p:nvSpPr>
          <p:spPr>
            <a:xfrm>
              <a:off x="4036173" y="3378301"/>
              <a:ext cx="411965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3600" b="1" dirty="0">
                  <a:solidFill>
                    <a:schemeClr val="bg1"/>
                  </a:solidFill>
                </a:rPr>
                <a:t>Section Header Here</a:t>
              </a:r>
              <a:endParaRPr lang="zh-TW" alt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CC545073-189A-4321-A6EC-B364FB3D01C2}"/>
                </a:ext>
              </a:extLst>
            </p:cNvPr>
            <p:cNvSpPr txBox="1"/>
            <p:nvPr/>
          </p:nvSpPr>
          <p:spPr>
            <a:xfrm>
              <a:off x="4257901" y="4259996"/>
              <a:ext cx="36761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dirty="0" err="1">
                  <a:solidFill>
                    <a:schemeClr val="bg1"/>
                  </a:solidFill>
                </a:rPr>
                <a:t>tellus</a:t>
              </a:r>
              <a:r>
                <a:rPr lang="en-US" altLang="zh-TW" dirty="0">
                  <a:solidFill>
                    <a:schemeClr val="bg1"/>
                  </a:solidFill>
                </a:rPr>
                <a:t> lorem </a:t>
              </a:r>
              <a:r>
                <a:rPr lang="en-US" altLang="zh-TW" dirty="0" err="1">
                  <a:solidFill>
                    <a:schemeClr val="bg1"/>
                  </a:solidFill>
                </a:rPr>
                <a:t>tristique</a:t>
              </a:r>
              <a:r>
                <a:rPr lang="en-US" altLang="zh-TW" dirty="0">
                  <a:solidFill>
                    <a:schemeClr val="bg1"/>
                  </a:solidFill>
                </a:rPr>
                <a:t> mi</a:t>
              </a:r>
            </a:p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non </a:t>
              </a:r>
              <a:r>
                <a:rPr lang="en-US" altLang="zh-TW" dirty="0" err="1">
                  <a:solidFill>
                    <a:schemeClr val="bg1"/>
                  </a:solidFill>
                </a:rPr>
                <a:t>posuere</a:t>
              </a:r>
              <a:r>
                <a:rPr lang="en-US" altLang="zh-TW" dirty="0">
                  <a:solidFill>
                    <a:schemeClr val="bg1"/>
                  </a:solidFill>
                </a:rPr>
                <a:t> </a:t>
              </a:r>
              <a:r>
                <a:rPr lang="en-US" altLang="zh-TW" dirty="0" err="1">
                  <a:solidFill>
                    <a:schemeClr val="bg1"/>
                  </a:solidFill>
                </a:rPr>
                <a:t>justo</a:t>
              </a:r>
              <a:r>
                <a:rPr lang="en-US" altLang="zh-TW" dirty="0">
                  <a:solidFill>
                    <a:schemeClr val="bg1"/>
                  </a:solidFill>
                </a:rPr>
                <a:t> magna </a:t>
              </a:r>
              <a:r>
                <a:rPr lang="en-US" altLang="zh-TW" dirty="0" err="1">
                  <a:solidFill>
                    <a:schemeClr val="bg1"/>
                  </a:solidFill>
                </a:rPr>
                <a:t>quis</a:t>
              </a:r>
              <a:r>
                <a:rPr lang="en-US" altLang="zh-TW" dirty="0">
                  <a:solidFill>
                    <a:schemeClr val="bg1"/>
                  </a:solidFill>
                </a:rPr>
                <a:t> </a:t>
              </a:r>
              <a:r>
                <a:rPr lang="en-US" altLang="zh-TW" dirty="0" err="1">
                  <a:solidFill>
                    <a:schemeClr val="bg1"/>
                  </a:solidFill>
                </a:rPr>
                <a:t>purus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307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45700D3-70EA-428E-84FD-0BC3FFDFECAF}"/>
              </a:ext>
            </a:extLst>
          </p:cNvPr>
          <p:cNvSpPr/>
          <p:nvPr/>
        </p:nvSpPr>
        <p:spPr>
          <a:xfrm>
            <a:off x="7731888" y="0"/>
            <a:ext cx="1412111" cy="6858000"/>
          </a:xfrm>
          <a:prstGeom prst="rect">
            <a:avLst/>
          </a:prstGeom>
          <a:blipFill>
            <a:blip r:embed="rId2"/>
            <a:stretch>
              <a:fillRect l="-602460" t="-4296" r="-304156" b="-1422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FF5E6636-89B1-4AB8-B215-9EB0718E73BC}"/>
              </a:ext>
            </a:extLst>
          </p:cNvPr>
          <p:cNvCxnSpPr>
            <a:cxnSpLocks/>
          </p:cNvCxnSpPr>
          <p:nvPr/>
        </p:nvCxnSpPr>
        <p:spPr>
          <a:xfrm>
            <a:off x="1832861" y="1158654"/>
            <a:ext cx="404876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1CDD070A-9DD8-4E67-A453-6968A0152AE7}"/>
              </a:ext>
            </a:extLst>
          </p:cNvPr>
          <p:cNvGrpSpPr/>
          <p:nvPr/>
        </p:nvGrpSpPr>
        <p:grpSpPr>
          <a:xfrm>
            <a:off x="847497" y="1880016"/>
            <a:ext cx="5863605" cy="4429154"/>
            <a:chOff x="390297" y="1747936"/>
            <a:chExt cx="5863605" cy="4429154"/>
          </a:xfrm>
        </p:grpSpPr>
        <p:grpSp>
          <p:nvGrpSpPr>
            <p:cNvPr id="25" name="群組 24">
              <a:extLst>
                <a:ext uri="{FF2B5EF4-FFF2-40B4-BE49-F238E27FC236}">
                  <a16:creationId xmlns:a16="http://schemas.microsoft.com/office/drawing/2014/main" id="{8B3CFBFD-310C-4979-97B4-52C7BA0C548F}"/>
                </a:ext>
              </a:extLst>
            </p:cNvPr>
            <p:cNvGrpSpPr>
              <a:grpSpLocks/>
            </p:cNvGrpSpPr>
            <p:nvPr/>
          </p:nvGrpSpPr>
          <p:grpSpPr>
            <a:xfrm>
              <a:off x="890335" y="2994072"/>
              <a:ext cx="2520001" cy="3183018"/>
              <a:chOff x="1633319" y="2063876"/>
              <a:chExt cx="2714278" cy="3428411"/>
            </a:xfrm>
          </p:grpSpPr>
          <p:sp>
            <p:nvSpPr>
              <p:cNvPr id="36" name="îṣļïḍé">
                <a:extLst>
                  <a:ext uri="{FF2B5EF4-FFF2-40B4-BE49-F238E27FC236}">
                    <a16:creationId xmlns:a16="http://schemas.microsoft.com/office/drawing/2014/main" id="{5C08867A-2B29-40A7-948B-ECB40560422B}"/>
                  </a:ext>
                </a:extLst>
              </p:cNvPr>
              <p:cNvSpPr/>
              <p:nvPr/>
            </p:nvSpPr>
            <p:spPr>
              <a:xfrm>
                <a:off x="1633319" y="2234542"/>
                <a:ext cx="2714278" cy="1551016"/>
              </a:xfrm>
              <a:prstGeom prst="roundRect">
                <a:avLst>
                  <a:gd name="adj" fmla="val 9815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/>
              </a:p>
            </p:txBody>
          </p:sp>
          <p:cxnSp>
            <p:nvCxnSpPr>
              <p:cNvPr id="37" name="直接连接符 139">
                <a:extLst>
                  <a:ext uri="{FF2B5EF4-FFF2-40B4-BE49-F238E27FC236}">
                    <a16:creationId xmlns:a16="http://schemas.microsoft.com/office/drawing/2014/main" id="{B8A69530-493A-435C-A387-A86F4DEF69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33319" y="2063876"/>
                <a:ext cx="2714278" cy="0"/>
              </a:xfrm>
              <a:prstGeom prst="line">
                <a:avLst/>
              </a:prstGeom>
              <a:ln w="19050" cap="rnd">
                <a:solidFill>
                  <a:schemeClr val="accent3">
                    <a:lumMod val="20000"/>
                    <a:lumOff val="8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îṣļïḍé">
                <a:extLst>
                  <a:ext uri="{FF2B5EF4-FFF2-40B4-BE49-F238E27FC236}">
                    <a16:creationId xmlns:a16="http://schemas.microsoft.com/office/drawing/2014/main" id="{BC44C1C0-FF62-4745-A5FC-16C650C717C0}"/>
                  </a:ext>
                </a:extLst>
              </p:cNvPr>
              <p:cNvSpPr/>
              <p:nvPr/>
            </p:nvSpPr>
            <p:spPr>
              <a:xfrm>
                <a:off x="1633319" y="3941271"/>
                <a:ext cx="2714278" cy="1551016"/>
              </a:xfrm>
              <a:prstGeom prst="roundRect">
                <a:avLst>
                  <a:gd name="adj" fmla="val 9815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/>
              </a:p>
            </p:txBody>
          </p:sp>
        </p:grpSp>
        <p:sp>
          <p:nvSpPr>
            <p:cNvPr id="26" name="thumb-up-sign_17304">
              <a:extLst>
                <a:ext uri="{FF2B5EF4-FFF2-40B4-BE49-F238E27FC236}">
                  <a16:creationId xmlns:a16="http://schemas.microsoft.com/office/drawing/2014/main" id="{03DC1341-E5DC-4FF4-94C5-09E25E6695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45492" y="1747936"/>
              <a:ext cx="609685" cy="587167"/>
            </a:xfrm>
            <a:custGeom>
              <a:avLst/>
              <a:gdLst>
                <a:gd name="connsiteX0" fmla="*/ 42291 w 603758"/>
                <a:gd name="connsiteY0" fmla="*/ 215366 h 581459"/>
                <a:gd name="connsiteX1" fmla="*/ 142460 w 603758"/>
                <a:gd name="connsiteY1" fmla="*/ 215366 h 581459"/>
                <a:gd name="connsiteX2" fmla="*/ 178107 w 603758"/>
                <a:gd name="connsiteY2" fmla="*/ 263472 h 581459"/>
                <a:gd name="connsiteX3" fmla="*/ 178107 w 603758"/>
                <a:gd name="connsiteY3" fmla="*/ 537308 h 581459"/>
                <a:gd name="connsiteX4" fmla="*/ 142460 w 603758"/>
                <a:gd name="connsiteY4" fmla="*/ 581459 h 581459"/>
                <a:gd name="connsiteX5" fmla="*/ 42291 w 603758"/>
                <a:gd name="connsiteY5" fmla="*/ 581459 h 581459"/>
                <a:gd name="connsiteX6" fmla="*/ 0 w 603758"/>
                <a:gd name="connsiteY6" fmla="*/ 537308 h 581459"/>
                <a:gd name="connsiteX7" fmla="*/ 0 w 603758"/>
                <a:gd name="connsiteY7" fmla="*/ 263472 h 581459"/>
                <a:gd name="connsiteX8" fmla="*/ 42291 w 603758"/>
                <a:gd name="connsiteY8" fmla="*/ 215366 h 581459"/>
                <a:gd name="connsiteX9" fmla="*/ 337478 w 603758"/>
                <a:gd name="connsiteY9" fmla="*/ 0 h 581459"/>
                <a:gd name="connsiteX10" fmla="*/ 382709 w 603758"/>
                <a:gd name="connsiteY10" fmla="*/ 22074 h 581459"/>
                <a:gd name="connsiteX11" fmla="*/ 382837 w 603758"/>
                <a:gd name="connsiteY11" fmla="*/ 21564 h 581459"/>
                <a:gd name="connsiteX12" fmla="*/ 414525 w 603758"/>
                <a:gd name="connsiteY12" fmla="*/ 215384 h 581459"/>
                <a:gd name="connsiteX13" fmla="*/ 546643 w 603758"/>
                <a:gd name="connsiteY13" fmla="*/ 215384 h 581459"/>
                <a:gd name="connsiteX14" fmla="*/ 587020 w 603758"/>
                <a:gd name="connsiteY14" fmla="*/ 233247 h 581459"/>
                <a:gd name="connsiteX15" fmla="*/ 603758 w 603758"/>
                <a:gd name="connsiteY15" fmla="*/ 274844 h 581459"/>
                <a:gd name="connsiteX16" fmla="*/ 585870 w 603758"/>
                <a:gd name="connsiteY16" fmla="*/ 316313 h 581459"/>
                <a:gd name="connsiteX17" fmla="*/ 603758 w 603758"/>
                <a:gd name="connsiteY17" fmla="*/ 357654 h 581459"/>
                <a:gd name="connsiteX18" fmla="*/ 585870 w 603758"/>
                <a:gd name="connsiteY18" fmla="*/ 399123 h 581459"/>
                <a:gd name="connsiteX19" fmla="*/ 603758 w 603758"/>
                <a:gd name="connsiteY19" fmla="*/ 440592 h 581459"/>
                <a:gd name="connsiteX20" fmla="*/ 584720 w 603758"/>
                <a:gd name="connsiteY20" fmla="*/ 483082 h 581459"/>
                <a:gd name="connsiteX21" fmla="*/ 601586 w 603758"/>
                <a:gd name="connsiteY21" fmla="*/ 523530 h 581459"/>
                <a:gd name="connsiteX22" fmla="*/ 550349 w 603758"/>
                <a:gd name="connsiteY22" fmla="*/ 580438 h 581459"/>
                <a:gd name="connsiteX23" fmla="*/ 546643 w 603758"/>
                <a:gd name="connsiteY23" fmla="*/ 581459 h 581459"/>
                <a:gd name="connsiteX24" fmla="*/ 237814 w 603758"/>
                <a:gd name="connsiteY24" fmla="*/ 581459 h 581459"/>
                <a:gd name="connsiteX25" fmla="*/ 188621 w 603758"/>
                <a:gd name="connsiteY25" fmla="*/ 535779 h 581459"/>
                <a:gd name="connsiteX26" fmla="*/ 188621 w 603758"/>
                <a:gd name="connsiteY26" fmla="*/ 262339 h 581459"/>
                <a:gd name="connsiteX27" fmla="*/ 233214 w 603758"/>
                <a:gd name="connsiteY27" fmla="*/ 216660 h 581459"/>
                <a:gd name="connsiteX28" fmla="*/ 237814 w 603758"/>
                <a:gd name="connsiteY28" fmla="*/ 215384 h 581459"/>
                <a:gd name="connsiteX29" fmla="*/ 242158 w 603758"/>
                <a:gd name="connsiteY29" fmla="*/ 215384 h 581459"/>
                <a:gd name="connsiteX30" fmla="*/ 250591 w 603758"/>
                <a:gd name="connsiteY30" fmla="*/ 211683 h 581459"/>
                <a:gd name="connsiteX31" fmla="*/ 254297 w 603758"/>
                <a:gd name="connsiteY31" fmla="*/ 205686 h 581459"/>
                <a:gd name="connsiteX32" fmla="*/ 280618 w 603758"/>
                <a:gd name="connsiteY32" fmla="*/ 69413 h 581459"/>
                <a:gd name="connsiteX33" fmla="*/ 280618 w 603758"/>
                <a:gd name="connsiteY33" fmla="*/ 63033 h 581459"/>
                <a:gd name="connsiteX34" fmla="*/ 280363 w 603758"/>
                <a:gd name="connsiteY34" fmla="*/ 57291 h 581459"/>
                <a:gd name="connsiteX35" fmla="*/ 337478 w 603758"/>
                <a:gd name="connsiteY35" fmla="*/ 0 h 581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03758" h="581459">
                  <a:moveTo>
                    <a:pt x="42291" y="215366"/>
                  </a:moveTo>
                  <a:lnTo>
                    <a:pt x="142460" y="215366"/>
                  </a:lnTo>
                  <a:cubicBezTo>
                    <a:pt x="162903" y="215366"/>
                    <a:pt x="178107" y="239738"/>
                    <a:pt x="178107" y="263472"/>
                  </a:cubicBezTo>
                  <a:lnTo>
                    <a:pt x="178107" y="537308"/>
                  </a:lnTo>
                  <a:cubicBezTo>
                    <a:pt x="178107" y="561043"/>
                    <a:pt x="162903" y="581459"/>
                    <a:pt x="142460" y="581459"/>
                  </a:cubicBezTo>
                  <a:lnTo>
                    <a:pt x="42291" y="581459"/>
                  </a:lnTo>
                  <a:cubicBezTo>
                    <a:pt x="21848" y="581459"/>
                    <a:pt x="0" y="561043"/>
                    <a:pt x="0" y="537308"/>
                  </a:cubicBezTo>
                  <a:lnTo>
                    <a:pt x="0" y="263472"/>
                  </a:lnTo>
                  <a:cubicBezTo>
                    <a:pt x="0" y="239738"/>
                    <a:pt x="21848" y="215366"/>
                    <a:pt x="42291" y="215366"/>
                  </a:cubicBezTo>
                  <a:close/>
                  <a:moveTo>
                    <a:pt x="337478" y="0"/>
                  </a:moveTo>
                  <a:cubicBezTo>
                    <a:pt x="355110" y="0"/>
                    <a:pt x="371849" y="8039"/>
                    <a:pt x="382709" y="22074"/>
                  </a:cubicBezTo>
                  <a:cubicBezTo>
                    <a:pt x="382709" y="22074"/>
                    <a:pt x="382837" y="21564"/>
                    <a:pt x="382837" y="21564"/>
                  </a:cubicBezTo>
                  <a:cubicBezTo>
                    <a:pt x="385904" y="25009"/>
                    <a:pt x="451452" y="100291"/>
                    <a:pt x="414525" y="215384"/>
                  </a:cubicBezTo>
                  <a:lnTo>
                    <a:pt x="546643" y="215384"/>
                  </a:lnTo>
                  <a:cubicBezTo>
                    <a:pt x="561848" y="215384"/>
                    <a:pt x="576159" y="222529"/>
                    <a:pt x="587020" y="233247"/>
                  </a:cubicBezTo>
                  <a:cubicBezTo>
                    <a:pt x="597753" y="244093"/>
                    <a:pt x="603758" y="259660"/>
                    <a:pt x="603758" y="274844"/>
                  </a:cubicBezTo>
                  <a:cubicBezTo>
                    <a:pt x="603758" y="291176"/>
                    <a:pt x="596858" y="305850"/>
                    <a:pt x="585870" y="316313"/>
                  </a:cubicBezTo>
                  <a:cubicBezTo>
                    <a:pt x="596858" y="326648"/>
                    <a:pt x="603758" y="341449"/>
                    <a:pt x="603758" y="357654"/>
                  </a:cubicBezTo>
                  <a:cubicBezTo>
                    <a:pt x="603758" y="373986"/>
                    <a:pt x="596858" y="388660"/>
                    <a:pt x="585870" y="399123"/>
                  </a:cubicBezTo>
                  <a:cubicBezTo>
                    <a:pt x="596858" y="409458"/>
                    <a:pt x="603758" y="424260"/>
                    <a:pt x="603758" y="440592"/>
                  </a:cubicBezTo>
                  <a:cubicBezTo>
                    <a:pt x="603758" y="457435"/>
                    <a:pt x="596475" y="472619"/>
                    <a:pt x="584720" y="483082"/>
                  </a:cubicBezTo>
                  <a:cubicBezTo>
                    <a:pt x="595197" y="493417"/>
                    <a:pt x="601586" y="507836"/>
                    <a:pt x="601586" y="523530"/>
                  </a:cubicBezTo>
                  <a:cubicBezTo>
                    <a:pt x="601586" y="552877"/>
                    <a:pt x="579353" y="577503"/>
                    <a:pt x="550349" y="580438"/>
                  </a:cubicBezTo>
                  <a:cubicBezTo>
                    <a:pt x="549199" y="580821"/>
                    <a:pt x="547921" y="581459"/>
                    <a:pt x="546643" y="581459"/>
                  </a:cubicBezTo>
                  <a:lnTo>
                    <a:pt x="237814" y="581459"/>
                  </a:lnTo>
                  <a:cubicBezTo>
                    <a:pt x="213154" y="581459"/>
                    <a:pt x="188621" y="560405"/>
                    <a:pt x="188621" y="535779"/>
                  </a:cubicBezTo>
                  <a:lnTo>
                    <a:pt x="188621" y="262339"/>
                  </a:lnTo>
                  <a:cubicBezTo>
                    <a:pt x="188621" y="238606"/>
                    <a:pt x="209448" y="217935"/>
                    <a:pt x="233214" y="216660"/>
                  </a:cubicBezTo>
                  <a:cubicBezTo>
                    <a:pt x="233981" y="216660"/>
                    <a:pt x="237047" y="215384"/>
                    <a:pt x="237814" y="215384"/>
                  </a:cubicBezTo>
                  <a:lnTo>
                    <a:pt x="242158" y="215384"/>
                  </a:lnTo>
                  <a:cubicBezTo>
                    <a:pt x="245480" y="215384"/>
                    <a:pt x="248419" y="214235"/>
                    <a:pt x="250591" y="211683"/>
                  </a:cubicBezTo>
                  <a:cubicBezTo>
                    <a:pt x="251869" y="209386"/>
                    <a:pt x="253019" y="208111"/>
                    <a:pt x="254297" y="205686"/>
                  </a:cubicBezTo>
                  <a:cubicBezTo>
                    <a:pt x="268863" y="176211"/>
                    <a:pt x="291607" y="119431"/>
                    <a:pt x="280618" y="69413"/>
                  </a:cubicBezTo>
                  <a:cubicBezTo>
                    <a:pt x="280235" y="67244"/>
                    <a:pt x="280235" y="65074"/>
                    <a:pt x="280618" y="63033"/>
                  </a:cubicBezTo>
                  <a:cubicBezTo>
                    <a:pt x="280490" y="61119"/>
                    <a:pt x="280363" y="59077"/>
                    <a:pt x="280363" y="57291"/>
                  </a:cubicBezTo>
                  <a:cubicBezTo>
                    <a:pt x="280363" y="25775"/>
                    <a:pt x="305917" y="0"/>
                    <a:pt x="337478" y="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</p:sp>
        <p:grpSp>
          <p:nvGrpSpPr>
            <p:cNvPr id="27" name="群組 26">
              <a:extLst>
                <a:ext uri="{FF2B5EF4-FFF2-40B4-BE49-F238E27FC236}">
                  <a16:creationId xmlns:a16="http://schemas.microsoft.com/office/drawing/2014/main" id="{3F37BF16-0CAF-4E56-AAE0-8793F86A2404}"/>
                </a:ext>
              </a:extLst>
            </p:cNvPr>
            <p:cNvGrpSpPr/>
            <p:nvPr/>
          </p:nvGrpSpPr>
          <p:grpSpPr>
            <a:xfrm>
              <a:off x="390297" y="3389922"/>
              <a:ext cx="461666" cy="2549768"/>
              <a:chOff x="1135305" y="2531896"/>
              <a:chExt cx="461666" cy="2549768"/>
            </a:xfrm>
          </p:grpSpPr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0D57E8DF-43AA-474E-8173-DB61A182D426}"/>
                  </a:ext>
                </a:extLst>
              </p:cNvPr>
              <p:cNvSpPr/>
              <p:nvPr/>
            </p:nvSpPr>
            <p:spPr>
              <a:xfrm>
                <a:off x="1135306" y="2531896"/>
                <a:ext cx="461665" cy="965200"/>
              </a:xfrm>
              <a:prstGeom prst="rect">
                <a:avLst/>
              </a:prstGeom>
            </p:spPr>
            <p:txBody>
              <a:bodyPr vert="eaVert" wrap="square">
                <a:spAutoFit/>
              </a:bodyPr>
              <a:lstStyle/>
              <a:p>
                <a:pPr algn="dist"/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計畫①</a:t>
                </a:r>
              </a:p>
            </p:txBody>
          </p: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F29B7484-F1D5-4BBB-A062-51A45784C7AB}"/>
                  </a:ext>
                </a:extLst>
              </p:cNvPr>
              <p:cNvSpPr/>
              <p:nvPr/>
            </p:nvSpPr>
            <p:spPr>
              <a:xfrm>
                <a:off x="1135305" y="4116464"/>
                <a:ext cx="461665" cy="965200"/>
              </a:xfrm>
              <a:prstGeom prst="rect">
                <a:avLst/>
              </a:prstGeom>
            </p:spPr>
            <p:txBody>
              <a:bodyPr vert="eaVert" wrap="square">
                <a:spAutoFit/>
              </a:bodyPr>
              <a:lstStyle/>
              <a:p>
                <a:pPr algn="dist"/>
                <a:r>
                  <a:rPr lang="zh-TW" alt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計畫②</a:t>
                </a:r>
              </a:p>
            </p:txBody>
          </p:sp>
        </p:grpSp>
        <p:grpSp>
          <p:nvGrpSpPr>
            <p:cNvPr id="28" name="群組 27">
              <a:extLst>
                <a:ext uri="{FF2B5EF4-FFF2-40B4-BE49-F238E27FC236}">
                  <a16:creationId xmlns:a16="http://schemas.microsoft.com/office/drawing/2014/main" id="{DD664DBC-6AC1-48D0-861C-22F39451EA0D}"/>
                </a:ext>
              </a:extLst>
            </p:cNvPr>
            <p:cNvGrpSpPr>
              <a:grpSpLocks/>
            </p:cNvGrpSpPr>
            <p:nvPr/>
          </p:nvGrpSpPr>
          <p:grpSpPr>
            <a:xfrm>
              <a:off x="3733900" y="3152522"/>
              <a:ext cx="2520002" cy="3024568"/>
              <a:chOff x="4639130" y="3206677"/>
              <a:chExt cx="2714280" cy="3102041"/>
            </a:xfrm>
          </p:grpSpPr>
          <p:sp>
            <p:nvSpPr>
              <p:cNvPr id="32" name="îṣļïḍé">
                <a:extLst>
                  <a:ext uri="{FF2B5EF4-FFF2-40B4-BE49-F238E27FC236}">
                    <a16:creationId xmlns:a16="http://schemas.microsoft.com/office/drawing/2014/main" id="{2729783E-F35C-4EFE-861B-FA19469AA2BC}"/>
                  </a:ext>
                </a:extLst>
              </p:cNvPr>
              <p:cNvSpPr/>
              <p:nvPr/>
            </p:nvSpPr>
            <p:spPr>
              <a:xfrm>
                <a:off x="4639132" y="3206677"/>
                <a:ext cx="2714278" cy="1476885"/>
              </a:xfrm>
              <a:prstGeom prst="roundRect">
                <a:avLst>
                  <a:gd name="adj" fmla="val 9815"/>
                </a:avLst>
              </a:prstGeom>
              <a:solidFill>
                <a:srgbClr val="BAC4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33" name="îṣļïḍé">
                <a:extLst>
                  <a:ext uri="{FF2B5EF4-FFF2-40B4-BE49-F238E27FC236}">
                    <a16:creationId xmlns:a16="http://schemas.microsoft.com/office/drawing/2014/main" id="{75D83E96-BB1C-4BC6-BF62-A89FD9D65018}"/>
                  </a:ext>
                </a:extLst>
              </p:cNvPr>
              <p:cNvSpPr/>
              <p:nvPr/>
            </p:nvSpPr>
            <p:spPr>
              <a:xfrm>
                <a:off x="4639130" y="4831833"/>
                <a:ext cx="2714279" cy="1476885"/>
              </a:xfrm>
              <a:prstGeom prst="roundRect">
                <a:avLst>
                  <a:gd name="adj" fmla="val 9815"/>
                </a:avLst>
              </a:prstGeom>
              <a:solidFill>
                <a:srgbClr val="BAC4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/>
              </a:p>
            </p:txBody>
          </p:sp>
        </p:grpSp>
        <p:grpSp>
          <p:nvGrpSpPr>
            <p:cNvPr id="29" name="群組 28">
              <a:extLst>
                <a:ext uri="{FF2B5EF4-FFF2-40B4-BE49-F238E27FC236}">
                  <a16:creationId xmlns:a16="http://schemas.microsoft.com/office/drawing/2014/main" id="{2ADFEF52-8C6A-4F2C-A2D0-F83470E0EA64}"/>
                </a:ext>
              </a:extLst>
            </p:cNvPr>
            <p:cNvGrpSpPr/>
            <p:nvPr/>
          </p:nvGrpSpPr>
          <p:grpSpPr>
            <a:xfrm>
              <a:off x="3733902" y="1947181"/>
              <a:ext cx="2520000" cy="1046892"/>
              <a:chOff x="4749083" y="1999298"/>
              <a:chExt cx="2520000" cy="1046892"/>
            </a:xfrm>
          </p:grpSpPr>
          <p:sp>
            <p:nvSpPr>
              <p:cNvPr id="30" name="thumb-up-sign_17304">
                <a:extLst>
                  <a:ext uri="{FF2B5EF4-FFF2-40B4-BE49-F238E27FC236}">
                    <a16:creationId xmlns:a16="http://schemas.microsoft.com/office/drawing/2014/main" id="{0B2AE89F-FEF3-488D-ABFF-AAD8906A4CB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 flipV="1">
                <a:off x="5704241" y="1999298"/>
                <a:ext cx="609685" cy="587167"/>
              </a:xfrm>
              <a:custGeom>
                <a:avLst/>
                <a:gdLst>
                  <a:gd name="connsiteX0" fmla="*/ 42291 w 603758"/>
                  <a:gd name="connsiteY0" fmla="*/ 215366 h 581459"/>
                  <a:gd name="connsiteX1" fmla="*/ 142460 w 603758"/>
                  <a:gd name="connsiteY1" fmla="*/ 215366 h 581459"/>
                  <a:gd name="connsiteX2" fmla="*/ 178107 w 603758"/>
                  <a:gd name="connsiteY2" fmla="*/ 263472 h 581459"/>
                  <a:gd name="connsiteX3" fmla="*/ 178107 w 603758"/>
                  <a:gd name="connsiteY3" fmla="*/ 537308 h 581459"/>
                  <a:gd name="connsiteX4" fmla="*/ 142460 w 603758"/>
                  <a:gd name="connsiteY4" fmla="*/ 581459 h 581459"/>
                  <a:gd name="connsiteX5" fmla="*/ 42291 w 603758"/>
                  <a:gd name="connsiteY5" fmla="*/ 581459 h 581459"/>
                  <a:gd name="connsiteX6" fmla="*/ 0 w 603758"/>
                  <a:gd name="connsiteY6" fmla="*/ 537308 h 581459"/>
                  <a:gd name="connsiteX7" fmla="*/ 0 w 603758"/>
                  <a:gd name="connsiteY7" fmla="*/ 263472 h 581459"/>
                  <a:gd name="connsiteX8" fmla="*/ 42291 w 603758"/>
                  <a:gd name="connsiteY8" fmla="*/ 215366 h 581459"/>
                  <a:gd name="connsiteX9" fmla="*/ 337478 w 603758"/>
                  <a:gd name="connsiteY9" fmla="*/ 0 h 581459"/>
                  <a:gd name="connsiteX10" fmla="*/ 382709 w 603758"/>
                  <a:gd name="connsiteY10" fmla="*/ 22074 h 581459"/>
                  <a:gd name="connsiteX11" fmla="*/ 382837 w 603758"/>
                  <a:gd name="connsiteY11" fmla="*/ 21564 h 581459"/>
                  <a:gd name="connsiteX12" fmla="*/ 414525 w 603758"/>
                  <a:gd name="connsiteY12" fmla="*/ 215384 h 581459"/>
                  <a:gd name="connsiteX13" fmla="*/ 546643 w 603758"/>
                  <a:gd name="connsiteY13" fmla="*/ 215384 h 581459"/>
                  <a:gd name="connsiteX14" fmla="*/ 587020 w 603758"/>
                  <a:gd name="connsiteY14" fmla="*/ 233247 h 581459"/>
                  <a:gd name="connsiteX15" fmla="*/ 603758 w 603758"/>
                  <a:gd name="connsiteY15" fmla="*/ 274844 h 581459"/>
                  <a:gd name="connsiteX16" fmla="*/ 585870 w 603758"/>
                  <a:gd name="connsiteY16" fmla="*/ 316313 h 581459"/>
                  <a:gd name="connsiteX17" fmla="*/ 603758 w 603758"/>
                  <a:gd name="connsiteY17" fmla="*/ 357654 h 581459"/>
                  <a:gd name="connsiteX18" fmla="*/ 585870 w 603758"/>
                  <a:gd name="connsiteY18" fmla="*/ 399123 h 581459"/>
                  <a:gd name="connsiteX19" fmla="*/ 603758 w 603758"/>
                  <a:gd name="connsiteY19" fmla="*/ 440592 h 581459"/>
                  <a:gd name="connsiteX20" fmla="*/ 584720 w 603758"/>
                  <a:gd name="connsiteY20" fmla="*/ 483082 h 581459"/>
                  <a:gd name="connsiteX21" fmla="*/ 601586 w 603758"/>
                  <a:gd name="connsiteY21" fmla="*/ 523530 h 581459"/>
                  <a:gd name="connsiteX22" fmla="*/ 550349 w 603758"/>
                  <a:gd name="connsiteY22" fmla="*/ 580438 h 581459"/>
                  <a:gd name="connsiteX23" fmla="*/ 546643 w 603758"/>
                  <a:gd name="connsiteY23" fmla="*/ 581459 h 581459"/>
                  <a:gd name="connsiteX24" fmla="*/ 237814 w 603758"/>
                  <a:gd name="connsiteY24" fmla="*/ 581459 h 581459"/>
                  <a:gd name="connsiteX25" fmla="*/ 188621 w 603758"/>
                  <a:gd name="connsiteY25" fmla="*/ 535779 h 581459"/>
                  <a:gd name="connsiteX26" fmla="*/ 188621 w 603758"/>
                  <a:gd name="connsiteY26" fmla="*/ 262339 h 581459"/>
                  <a:gd name="connsiteX27" fmla="*/ 233214 w 603758"/>
                  <a:gd name="connsiteY27" fmla="*/ 216660 h 581459"/>
                  <a:gd name="connsiteX28" fmla="*/ 237814 w 603758"/>
                  <a:gd name="connsiteY28" fmla="*/ 215384 h 581459"/>
                  <a:gd name="connsiteX29" fmla="*/ 242158 w 603758"/>
                  <a:gd name="connsiteY29" fmla="*/ 215384 h 581459"/>
                  <a:gd name="connsiteX30" fmla="*/ 250591 w 603758"/>
                  <a:gd name="connsiteY30" fmla="*/ 211683 h 581459"/>
                  <a:gd name="connsiteX31" fmla="*/ 254297 w 603758"/>
                  <a:gd name="connsiteY31" fmla="*/ 205686 h 581459"/>
                  <a:gd name="connsiteX32" fmla="*/ 280618 w 603758"/>
                  <a:gd name="connsiteY32" fmla="*/ 69413 h 581459"/>
                  <a:gd name="connsiteX33" fmla="*/ 280618 w 603758"/>
                  <a:gd name="connsiteY33" fmla="*/ 63033 h 581459"/>
                  <a:gd name="connsiteX34" fmla="*/ 280363 w 603758"/>
                  <a:gd name="connsiteY34" fmla="*/ 57291 h 581459"/>
                  <a:gd name="connsiteX35" fmla="*/ 337478 w 603758"/>
                  <a:gd name="connsiteY35" fmla="*/ 0 h 581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603758" h="581459">
                    <a:moveTo>
                      <a:pt x="42291" y="215366"/>
                    </a:moveTo>
                    <a:lnTo>
                      <a:pt x="142460" y="215366"/>
                    </a:lnTo>
                    <a:cubicBezTo>
                      <a:pt x="162903" y="215366"/>
                      <a:pt x="178107" y="239738"/>
                      <a:pt x="178107" y="263472"/>
                    </a:cubicBezTo>
                    <a:lnTo>
                      <a:pt x="178107" y="537308"/>
                    </a:lnTo>
                    <a:cubicBezTo>
                      <a:pt x="178107" y="561043"/>
                      <a:pt x="162903" y="581459"/>
                      <a:pt x="142460" y="581459"/>
                    </a:cubicBezTo>
                    <a:lnTo>
                      <a:pt x="42291" y="581459"/>
                    </a:lnTo>
                    <a:cubicBezTo>
                      <a:pt x="21848" y="581459"/>
                      <a:pt x="0" y="561043"/>
                      <a:pt x="0" y="537308"/>
                    </a:cubicBezTo>
                    <a:lnTo>
                      <a:pt x="0" y="263472"/>
                    </a:lnTo>
                    <a:cubicBezTo>
                      <a:pt x="0" y="239738"/>
                      <a:pt x="21848" y="215366"/>
                      <a:pt x="42291" y="215366"/>
                    </a:cubicBezTo>
                    <a:close/>
                    <a:moveTo>
                      <a:pt x="337478" y="0"/>
                    </a:moveTo>
                    <a:cubicBezTo>
                      <a:pt x="355110" y="0"/>
                      <a:pt x="371849" y="8039"/>
                      <a:pt x="382709" y="22074"/>
                    </a:cubicBezTo>
                    <a:cubicBezTo>
                      <a:pt x="382709" y="22074"/>
                      <a:pt x="382837" y="21564"/>
                      <a:pt x="382837" y="21564"/>
                    </a:cubicBezTo>
                    <a:cubicBezTo>
                      <a:pt x="385904" y="25009"/>
                      <a:pt x="451452" y="100291"/>
                      <a:pt x="414525" y="215384"/>
                    </a:cubicBezTo>
                    <a:lnTo>
                      <a:pt x="546643" y="215384"/>
                    </a:lnTo>
                    <a:cubicBezTo>
                      <a:pt x="561848" y="215384"/>
                      <a:pt x="576159" y="222529"/>
                      <a:pt x="587020" y="233247"/>
                    </a:cubicBezTo>
                    <a:cubicBezTo>
                      <a:pt x="597753" y="244093"/>
                      <a:pt x="603758" y="259660"/>
                      <a:pt x="603758" y="274844"/>
                    </a:cubicBezTo>
                    <a:cubicBezTo>
                      <a:pt x="603758" y="291176"/>
                      <a:pt x="596858" y="305850"/>
                      <a:pt x="585870" y="316313"/>
                    </a:cubicBezTo>
                    <a:cubicBezTo>
                      <a:pt x="596858" y="326648"/>
                      <a:pt x="603758" y="341449"/>
                      <a:pt x="603758" y="357654"/>
                    </a:cubicBezTo>
                    <a:cubicBezTo>
                      <a:pt x="603758" y="373986"/>
                      <a:pt x="596858" y="388660"/>
                      <a:pt x="585870" y="399123"/>
                    </a:cubicBezTo>
                    <a:cubicBezTo>
                      <a:pt x="596858" y="409458"/>
                      <a:pt x="603758" y="424260"/>
                      <a:pt x="603758" y="440592"/>
                    </a:cubicBezTo>
                    <a:cubicBezTo>
                      <a:pt x="603758" y="457435"/>
                      <a:pt x="596475" y="472619"/>
                      <a:pt x="584720" y="483082"/>
                    </a:cubicBezTo>
                    <a:cubicBezTo>
                      <a:pt x="595197" y="493417"/>
                      <a:pt x="601586" y="507836"/>
                      <a:pt x="601586" y="523530"/>
                    </a:cubicBezTo>
                    <a:cubicBezTo>
                      <a:pt x="601586" y="552877"/>
                      <a:pt x="579353" y="577503"/>
                      <a:pt x="550349" y="580438"/>
                    </a:cubicBezTo>
                    <a:cubicBezTo>
                      <a:pt x="549199" y="580821"/>
                      <a:pt x="547921" y="581459"/>
                      <a:pt x="546643" y="581459"/>
                    </a:cubicBezTo>
                    <a:lnTo>
                      <a:pt x="237814" y="581459"/>
                    </a:lnTo>
                    <a:cubicBezTo>
                      <a:pt x="213154" y="581459"/>
                      <a:pt x="188621" y="560405"/>
                      <a:pt x="188621" y="535779"/>
                    </a:cubicBezTo>
                    <a:lnTo>
                      <a:pt x="188621" y="262339"/>
                    </a:lnTo>
                    <a:cubicBezTo>
                      <a:pt x="188621" y="238606"/>
                      <a:pt x="209448" y="217935"/>
                      <a:pt x="233214" y="216660"/>
                    </a:cubicBezTo>
                    <a:cubicBezTo>
                      <a:pt x="233981" y="216660"/>
                      <a:pt x="237047" y="215384"/>
                      <a:pt x="237814" y="215384"/>
                    </a:cubicBezTo>
                    <a:lnTo>
                      <a:pt x="242158" y="215384"/>
                    </a:lnTo>
                    <a:cubicBezTo>
                      <a:pt x="245480" y="215384"/>
                      <a:pt x="248419" y="214235"/>
                      <a:pt x="250591" y="211683"/>
                    </a:cubicBezTo>
                    <a:cubicBezTo>
                      <a:pt x="251869" y="209386"/>
                      <a:pt x="253019" y="208111"/>
                      <a:pt x="254297" y="205686"/>
                    </a:cubicBezTo>
                    <a:cubicBezTo>
                      <a:pt x="268863" y="176211"/>
                      <a:pt x="291607" y="119431"/>
                      <a:pt x="280618" y="69413"/>
                    </a:cubicBezTo>
                    <a:cubicBezTo>
                      <a:pt x="280235" y="67244"/>
                      <a:pt x="280235" y="65074"/>
                      <a:pt x="280618" y="63033"/>
                    </a:cubicBezTo>
                    <a:cubicBezTo>
                      <a:pt x="280490" y="61119"/>
                      <a:pt x="280363" y="59077"/>
                      <a:pt x="280363" y="57291"/>
                    </a:cubicBezTo>
                    <a:cubicBezTo>
                      <a:pt x="280363" y="25775"/>
                      <a:pt x="305917" y="0"/>
                      <a:pt x="337478" y="0"/>
                    </a:cubicBezTo>
                    <a:close/>
                  </a:path>
                </a:pathLst>
              </a:custGeom>
              <a:solidFill>
                <a:srgbClr val="BAC4CE"/>
              </a:solidFill>
              <a:ln>
                <a:noFill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cxnSp>
            <p:nvCxnSpPr>
              <p:cNvPr id="31" name="直接连接符 139">
                <a:extLst>
                  <a:ext uri="{FF2B5EF4-FFF2-40B4-BE49-F238E27FC236}">
                    <a16:creationId xmlns:a16="http://schemas.microsoft.com/office/drawing/2014/main" id="{EAB5BFCF-301C-4A20-AE28-84A53091D6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49083" y="3046190"/>
                <a:ext cx="2520000" cy="0"/>
              </a:xfrm>
              <a:prstGeom prst="line">
                <a:avLst/>
              </a:prstGeom>
              <a:ln w="19050" cap="rnd">
                <a:solidFill>
                  <a:schemeClr val="accent3">
                    <a:lumMod val="20000"/>
                    <a:lumOff val="8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" name="標題 2">
            <a:extLst>
              <a:ext uri="{FF2B5EF4-FFF2-40B4-BE49-F238E27FC236}">
                <a16:creationId xmlns:a16="http://schemas.microsoft.com/office/drawing/2014/main" id="{B1DC28FE-131E-4C22-A972-5A1FA2E0B072}"/>
              </a:ext>
            </a:extLst>
          </p:cNvPr>
          <p:cNvSpPr txBox="1">
            <a:spLocks/>
          </p:cNvSpPr>
          <p:nvPr/>
        </p:nvSpPr>
        <p:spPr>
          <a:xfrm>
            <a:off x="2394164" y="538127"/>
            <a:ext cx="3007179" cy="583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600" b="1" dirty="0">
                <a:solidFill>
                  <a:srgbClr val="627E98"/>
                </a:solidFill>
                <a:latin typeface="+mn-ea"/>
                <a:ea typeface="+mn-ea"/>
              </a:rPr>
              <a:t>按我編輯標題</a:t>
            </a:r>
          </a:p>
        </p:txBody>
      </p:sp>
    </p:spTree>
    <p:extLst>
      <p:ext uri="{BB962C8B-B14F-4D97-AF65-F5344CB8AC3E}">
        <p14:creationId xmlns:p14="http://schemas.microsoft.com/office/powerpoint/2010/main" val="39012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2427D93-1560-4BFD-9827-361A2F80537B}"/>
              </a:ext>
            </a:extLst>
          </p:cNvPr>
          <p:cNvSpPr/>
          <p:nvPr/>
        </p:nvSpPr>
        <p:spPr>
          <a:xfrm>
            <a:off x="3953059" y="1198920"/>
            <a:ext cx="4702270" cy="4702270"/>
          </a:xfrm>
          <a:prstGeom prst="rect">
            <a:avLst/>
          </a:prstGeom>
          <a:blipFill>
            <a:blip r:embed="rId2"/>
            <a:stretch>
              <a:fillRect l="-25056" r="-2494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8061BDA-718E-488A-BA25-53F110360C84}"/>
              </a:ext>
            </a:extLst>
          </p:cNvPr>
          <p:cNvSpPr/>
          <p:nvPr/>
        </p:nvSpPr>
        <p:spPr>
          <a:xfrm>
            <a:off x="1028872" y="1539432"/>
            <a:ext cx="4162071" cy="4162071"/>
          </a:xfrm>
          <a:prstGeom prst="rect">
            <a:avLst/>
          </a:prstGeom>
          <a:noFill/>
          <a:ln w="101600">
            <a:solidFill>
              <a:srgbClr val="627E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290922CD-2E31-44B9-A821-07210B1EDB5E}"/>
              </a:ext>
            </a:extLst>
          </p:cNvPr>
          <p:cNvGrpSpPr/>
          <p:nvPr/>
        </p:nvGrpSpPr>
        <p:grpSpPr>
          <a:xfrm>
            <a:off x="647793" y="2351112"/>
            <a:ext cx="3151263" cy="1073197"/>
            <a:chOff x="647793" y="2351112"/>
            <a:chExt cx="3151263" cy="1073197"/>
          </a:xfrm>
        </p:grpSpPr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CAAEC6FD-0CDB-4992-9888-B464B05A7EBE}"/>
                </a:ext>
              </a:extLst>
            </p:cNvPr>
            <p:cNvSpPr txBox="1"/>
            <p:nvPr/>
          </p:nvSpPr>
          <p:spPr>
            <a:xfrm>
              <a:off x="647794" y="3054977"/>
              <a:ext cx="315126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AND YOUR SLOGAN HERE</a:t>
              </a: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1709C083-8BD5-41A7-9BCE-46B347B35DB5}"/>
                </a:ext>
              </a:extLst>
            </p:cNvPr>
            <p:cNvSpPr/>
            <p:nvPr/>
          </p:nvSpPr>
          <p:spPr>
            <a:xfrm>
              <a:off x="647793" y="2351112"/>
              <a:ext cx="3151263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TW" sz="4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THANKS</a:t>
              </a:r>
            </a:p>
          </p:txBody>
        </p:sp>
      </p:grp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DBA041-FB3B-4ABC-BF38-E4B498EF746F}"/>
              </a:ext>
            </a:extLst>
          </p:cNvPr>
          <p:cNvSpPr txBox="1"/>
          <p:nvPr/>
        </p:nvSpPr>
        <p:spPr>
          <a:xfrm>
            <a:off x="647793" y="3860411"/>
            <a:ext cx="296427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augue</a:t>
            </a:r>
            <a:r>
              <a:rPr lang="en-US" altLang="zh-TW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vel porta</a:t>
            </a:r>
          </a:p>
          <a:p>
            <a:r>
              <a:rPr lang="it-IT" altLang="zh-TW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molestie. In malesuada ultricies dui</a:t>
            </a:r>
            <a:endParaRPr lang="zh-TW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07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正黑+Tim">
      <a:majorFont>
        <a:latin typeface="Bahnschrift Light"/>
        <a:ea typeface="微軟正黑體"/>
        <a:cs typeface=""/>
      </a:majorFont>
      <a:minorFont>
        <a:latin typeface="Bahnschrift Light"/>
        <a:ea typeface="微軟正黑體"/>
        <a:cs typeface="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53</Words>
  <Application>Microsoft Office PowerPoint</Application>
  <PresentationFormat>如螢幕大小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Meiryo UI</vt:lpstr>
      <vt:lpstr>微軟正黑體</vt:lpstr>
      <vt:lpstr>Arial</vt:lpstr>
      <vt:lpstr>Bahnschrift Condensed</vt:lpstr>
      <vt:lpstr>Bahnschrift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鈺婷 王</dc:creator>
  <cp:lastModifiedBy>Shirley</cp:lastModifiedBy>
  <cp:revision>15</cp:revision>
  <dcterms:created xsi:type="dcterms:W3CDTF">2019-12-25T08:29:53Z</dcterms:created>
  <dcterms:modified xsi:type="dcterms:W3CDTF">2021-02-26T12:15:45Z</dcterms:modified>
</cp:coreProperties>
</file>