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9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68F"/>
    <a:srgbClr val="D66E49"/>
    <a:srgbClr val="D6C88B"/>
    <a:srgbClr val="31778E"/>
    <a:srgbClr val="57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411A59-C997-4522-83FA-CB62FA989FCB}"/>
              </a:ext>
            </a:extLst>
          </p:cNvPr>
          <p:cNvSpPr/>
          <p:nvPr/>
        </p:nvSpPr>
        <p:spPr>
          <a:xfrm>
            <a:off x="0" y="1954161"/>
            <a:ext cx="9144000" cy="2949678"/>
          </a:xfrm>
          <a:prstGeom prst="rect">
            <a:avLst/>
          </a:prstGeom>
          <a:blipFill>
            <a:blip r:embed="rId2">
              <a:grayscl/>
            </a:blip>
            <a:stretch>
              <a:fillRect t="-32609" b="-662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083FDEF-80D8-4038-978E-214AC147AEFD}"/>
              </a:ext>
            </a:extLst>
          </p:cNvPr>
          <p:cNvGrpSpPr/>
          <p:nvPr/>
        </p:nvGrpSpPr>
        <p:grpSpPr>
          <a:xfrm>
            <a:off x="326953" y="494753"/>
            <a:ext cx="4144442" cy="5868494"/>
            <a:chOff x="326953" y="494753"/>
            <a:chExt cx="4144442" cy="586849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627C71A-88F9-4889-9A62-B3988535F58A}"/>
                </a:ext>
              </a:extLst>
            </p:cNvPr>
            <p:cNvSpPr/>
            <p:nvPr/>
          </p:nvSpPr>
          <p:spPr>
            <a:xfrm>
              <a:off x="671331" y="839131"/>
              <a:ext cx="3495555" cy="5179738"/>
            </a:xfrm>
            <a:prstGeom prst="rect">
              <a:avLst/>
            </a:prstGeom>
            <a:blipFill dpi="0" rotWithShape="1">
              <a:blip r:embed="rId3">
                <a:alphaModFix amt="75000"/>
              </a:blip>
              <a:srcRect/>
              <a:stretch>
                <a:fillRect t="-32609" b="-6625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L 圖案 7">
              <a:extLst>
                <a:ext uri="{FF2B5EF4-FFF2-40B4-BE49-F238E27FC236}">
                  <a16:creationId xmlns:a16="http://schemas.microsoft.com/office/drawing/2014/main" id="{EAC3F75E-B289-4A57-94C4-B163718F8608}"/>
                </a:ext>
              </a:extLst>
            </p:cNvPr>
            <p:cNvSpPr/>
            <p:nvPr/>
          </p:nvSpPr>
          <p:spPr>
            <a:xfrm rot="5400000">
              <a:off x="326953" y="494753"/>
              <a:ext cx="496007" cy="496007"/>
            </a:xfrm>
            <a:prstGeom prst="corner">
              <a:avLst>
                <a:gd name="adj1" fmla="val 26139"/>
                <a:gd name="adj2" fmla="val 2402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L 圖案 8">
              <a:extLst>
                <a:ext uri="{FF2B5EF4-FFF2-40B4-BE49-F238E27FC236}">
                  <a16:creationId xmlns:a16="http://schemas.microsoft.com/office/drawing/2014/main" id="{193462C5-166E-4583-B059-12DBF5E594A0}"/>
                </a:ext>
              </a:extLst>
            </p:cNvPr>
            <p:cNvSpPr/>
            <p:nvPr/>
          </p:nvSpPr>
          <p:spPr>
            <a:xfrm flipH="1">
              <a:off x="3975388" y="5867240"/>
              <a:ext cx="496007" cy="496007"/>
            </a:xfrm>
            <a:prstGeom prst="corner">
              <a:avLst>
                <a:gd name="adj1" fmla="val 26139"/>
                <a:gd name="adj2" fmla="val 2402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DCCF35E2-BE79-4A1C-A5D5-3836B5AB8156}"/>
              </a:ext>
            </a:extLst>
          </p:cNvPr>
          <p:cNvGrpSpPr/>
          <p:nvPr/>
        </p:nvGrpSpPr>
        <p:grpSpPr>
          <a:xfrm>
            <a:off x="753563" y="1643897"/>
            <a:ext cx="3331089" cy="2593633"/>
            <a:chOff x="753563" y="1643897"/>
            <a:chExt cx="3331089" cy="2593633"/>
          </a:xfrm>
        </p:grpSpPr>
        <p:sp>
          <p:nvSpPr>
            <p:cNvPr id="10" name="標題 10">
              <a:extLst>
                <a:ext uri="{FF2B5EF4-FFF2-40B4-BE49-F238E27FC236}">
                  <a16:creationId xmlns:a16="http://schemas.microsoft.com/office/drawing/2014/main" id="{50794F01-4398-4874-9144-EC42C8E783E4}"/>
                </a:ext>
              </a:extLst>
            </p:cNvPr>
            <p:cNvSpPr txBox="1">
              <a:spLocks/>
            </p:cNvSpPr>
            <p:nvPr/>
          </p:nvSpPr>
          <p:spPr>
            <a:xfrm>
              <a:off x="753563" y="1859341"/>
              <a:ext cx="3331089" cy="15696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幾何計畫</a:t>
              </a:r>
              <a:endPara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 UI"/>
                <a:ea typeface="Meiryo UI"/>
                <a:cs typeface="+mj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商務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PPT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 UI"/>
                  <a:ea typeface="Meiryo UI"/>
                  <a:cs typeface="+mj-cs"/>
                </a:rPr>
                <a:t>模板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4F6A22F-23A1-4DBC-986A-CAF4B695045F}"/>
                </a:ext>
              </a:extLst>
            </p:cNvPr>
            <p:cNvSpPr txBox="1"/>
            <p:nvPr/>
          </p:nvSpPr>
          <p:spPr>
            <a:xfrm>
              <a:off x="801188" y="1643897"/>
              <a:ext cx="9653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2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CTBC</a:t>
              </a:r>
              <a:endParaRPr lang="zh-TW" altLang="en-US" sz="2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CA34F75-A0D4-415D-857D-973FEF4786DD}"/>
                </a:ext>
              </a:extLst>
            </p:cNvPr>
            <p:cNvSpPr txBox="1"/>
            <p:nvPr/>
          </p:nvSpPr>
          <p:spPr>
            <a:xfrm>
              <a:off x="821909" y="343482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Name and title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CD8ECAA-20A6-4AED-B8F0-52F3F6D0F2AF}"/>
                </a:ext>
              </a:extLst>
            </p:cNvPr>
            <p:cNvSpPr/>
            <p:nvPr/>
          </p:nvSpPr>
          <p:spPr>
            <a:xfrm>
              <a:off x="855572" y="3868198"/>
              <a:ext cx="17219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Header Here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82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B33F0FA6-0EF7-4E6C-ADC6-E21388582CDF}"/>
              </a:ext>
            </a:extLst>
          </p:cNvPr>
          <p:cNvGrpSpPr/>
          <p:nvPr/>
        </p:nvGrpSpPr>
        <p:grpSpPr>
          <a:xfrm>
            <a:off x="6007261" y="2623186"/>
            <a:ext cx="2936649" cy="4158270"/>
            <a:chOff x="4572000" y="494753"/>
            <a:chExt cx="4144442" cy="5868494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C5020671-8872-4776-90AA-051BC8812B35}"/>
                </a:ext>
              </a:extLst>
            </p:cNvPr>
            <p:cNvSpPr/>
            <p:nvPr/>
          </p:nvSpPr>
          <p:spPr>
            <a:xfrm>
              <a:off x="4916378" y="839131"/>
              <a:ext cx="3495555" cy="5179737"/>
            </a:xfrm>
            <a:prstGeom prst="rect">
              <a:avLst/>
            </a:prstGeom>
            <a:blipFill dpi="0" rotWithShape="0">
              <a:blip r:embed="rId2">
                <a:alphaModFix amt="75000"/>
              </a:blip>
              <a:srcRect/>
              <a:stretch>
                <a:fillRect l="-173134" t="-26277" r="-80322" b="-1481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" name="L 圖案 2">
              <a:extLst>
                <a:ext uri="{FF2B5EF4-FFF2-40B4-BE49-F238E27FC236}">
                  <a16:creationId xmlns:a16="http://schemas.microsoft.com/office/drawing/2014/main" id="{1DB9D2AC-4DA4-457E-A909-564641F9D6D2}"/>
                </a:ext>
              </a:extLst>
            </p:cNvPr>
            <p:cNvSpPr/>
            <p:nvPr/>
          </p:nvSpPr>
          <p:spPr>
            <a:xfrm rot="5400000">
              <a:off x="4572000" y="494753"/>
              <a:ext cx="496007" cy="496007"/>
            </a:xfrm>
            <a:prstGeom prst="corner">
              <a:avLst>
                <a:gd name="adj1" fmla="val 26139"/>
                <a:gd name="adj2" fmla="val 2402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L 圖案 3">
              <a:extLst>
                <a:ext uri="{FF2B5EF4-FFF2-40B4-BE49-F238E27FC236}">
                  <a16:creationId xmlns:a16="http://schemas.microsoft.com/office/drawing/2014/main" id="{7F93432A-B3E5-4964-BA73-082FB8BC8A30}"/>
                </a:ext>
              </a:extLst>
            </p:cNvPr>
            <p:cNvSpPr/>
            <p:nvPr/>
          </p:nvSpPr>
          <p:spPr>
            <a:xfrm flipH="1">
              <a:off x="8220435" y="5867240"/>
              <a:ext cx="496007" cy="496007"/>
            </a:xfrm>
            <a:prstGeom prst="corner">
              <a:avLst>
                <a:gd name="adj1" fmla="val 26139"/>
                <a:gd name="adj2" fmla="val 2402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18AA8FB-D0A1-465D-8729-855218B4F977}"/>
              </a:ext>
            </a:extLst>
          </p:cNvPr>
          <p:cNvGrpSpPr/>
          <p:nvPr/>
        </p:nvGrpSpPr>
        <p:grpSpPr>
          <a:xfrm>
            <a:off x="1028488" y="1730666"/>
            <a:ext cx="1340272" cy="1604323"/>
            <a:chOff x="400708" y="3186164"/>
            <a:chExt cx="1340272" cy="1604323"/>
          </a:xfrm>
        </p:grpSpPr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6A35260-29E9-4DE0-895E-B90BEEDDBD16}"/>
                </a:ext>
              </a:extLst>
            </p:cNvPr>
            <p:cNvSpPr txBox="1"/>
            <p:nvPr/>
          </p:nvSpPr>
          <p:spPr>
            <a:xfrm>
              <a:off x="400708" y="3186164"/>
              <a:ext cx="4876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8800" b="1" dirty="0">
                  <a:solidFill>
                    <a:srgbClr val="D6C88B"/>
                  </a:solidFill>
                  <a:latin typeface="Bahnschrift Condensed" panose="020B0502040204020203" pitchFamily="34" charset="0"/>
                </a:rPr>
                <a:t>/</a:t>
              </a:r>
              <a:endParaRPr lang="zh-TW" altLang="en-US" sz="8800" b="1" dirty="0">
                <a:solidFill>
                  <a:srgbClr val="D6C88B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EBA4CC-5FAA-48D4-924F-83D2CC1341C8}"/>
                </a:ext>
              </a:extLst>
            </p:cNvPr>
            <p:cNvSpPr/>
            <p:nvPr/>
          </p:nvSpPr>
          <p:spPr>
            <a:xfrm>
              <a:off x="713135" y="3220827"/>
              <a:ext cx="102784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9600" b="1" dirty="0">
                  <a:solidFill>
                    <a:srgbClr val="D6C88B"/>
                  </a:solidFill>
                  <a:latin typeface="Bahnschrift Condensed" panose="020B0502040204020203" pitchFamily="34" charset="0"/>
                </a:rPr>
                <a:t>01</a:t>
              </a:r>
              <a:endParaRPr lang="zh-TW" altLang="en-US" dirty="0">
                <a:solidFill>
                  <a:srgbClr val="D6C88B"/>
                </a:solidFill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BE7FE76-21D0-48C6-AAC4-681DC55FED85}"/>
              </a:ext>
            </a:extLst>
          </p:cNvPr>
          <p:cNvSpPr/>
          <p:nvPr/>
        </p:nvSpPr>
        <p:spPr>
          <a:xfrm>
            <a:off x="1028488" y="3218698"/>
            <a:ext cx="38170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Section Header Here</a:t>
            </a:r>
            <a:endParaRPr lang="zh-TW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5023DD3-AC1F-472D-BB02-CA9FE3BCC7CA}"/>
              </a:ext>
            </a:extLst>
          </p:cNvPr>
          <p:cNvSpPr txBox="1"/>
          <p:nvPr/>
        </p:nvSpPr>
        <p:spPr>
          <a:xfrm>
            <a:off x="1069456" y="3845688"/>
            <a:ext cx="345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tellus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lorem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justo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altLang="zh-TW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1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D2B115-DF84-4AFF-B853-D3EE67C39A7B}"/>
              </a:ext>
            </a:extLst>
          </p:cNvPr>
          <p:cNvSpPr txBox="1">
            <a:spLocks/>
          </p:cNvSpPr>
          <p:nvPr/>
        </p:nvSpPr>
        <p:spPr>
          <a:xfrm>
            <a:off x="541119" y="581596"/>
            <a:ext cx="7827377" cy="6071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STP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分析</a:t>
            </a:r>
            <a:endParaRPr lang="zh-TW" altLang="en-US" sz="3600" dirty="0"/>
          </a:p>
        </p:txBody>
      </p:sp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3E6DCB1C-F0A7-4454-82DE-570E9113F379}"/>
              </a:ext>
            </a:extLst>
          </p:cNvPr>
          <p:cNvCxnSpPr>
            <a:cxnSpLocks/>
          </p:cNvCxnSpPr>
          <p:nvPr/>
        </p:nvCxnSpPr>
        <p:spPr>
          <a:xfrm>
            <a:off x="541119" y="1188744"/>
            <a:ext cx="78273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群組 3">
            <a:extLst>
              <a:ext uri="{FF2B5EF4-FFF2-40B4-BE49-F238E27FC236}">
                <a16:creationId xmlns:a16="http://schemas.microsoft.com/office/drawing/2014/main" id="{498E0C40-7D6F-4A72-BAD5-1CE8401AB5B3}"/>
              </a:ext>
            </a:extLst>
          </p:cNvPr>
          <p:cNvGrpSpPr/>
          <p:nvPr/>
        </p:nvGrpSpPr>
        <p:grpSpPr>
          <a:xfrm>
            <a:off x="1030388" y="1927972"/>
            <a:ext cx="7083223" cy="3872961"/>
            <a:chOff x="1030388" y="1592692"/>
            <a:chExt cx="7083223" cy="3872961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8E1D43A1-2CE4-4E6F-A6BF-4F66171B7EEE}"/>
                </a:ext>
              </a:extLst>
            </p:cNvPr>
            <p:cNvGrpSpPr/>
            <p:nvPr/>
          </p:nvGrpSpPr>
          <p:grpSpPr>
            <a:xfrm>
              <a:off x="1030388" y="1592692"/>
              <a:ext cx="7083223" cy="605849"/>
              <a:chOff x="237317" y="1432560"/>
              <a:chExt cx="8134523" cy="822951"/>
            </a:xfrm>
            <a:solidFill>
              <a:srgbClr val="D6C88B"/>
            </a:solidFill>
          </p:grpSpPr>
          <p:sp>
            <p:nvSpPr>
              <p:cNvPr id="15" name="平行四邊形 14">
                <a:extLst>
                  <a:ext uri="{FF2B5EF4-FFF2-40B4-BE49-F238E27FC236}">
                    <a16:creationId xmlns:a16="http://schemas.microsoft.com/office/drawing/2014/main" id="{30BAF659-37EA-46D8-86EE-9E423A138548}"/>
                  </a:ext>
                </a:extLst>
              </p:cNvPr>
              <p:cNvSpPr/>
              <p:nvPr/>
            </p:nvSpPr>
            <p:spPr>
              <a:xfrm>
                <a:off x="237317" y="1432560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去除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Eliminate</a:t>
                </a:r>
              </a:p>
            </p:txBody>
          </p:sp>
          <p:sp>
            <p:nvSpPr>
              <p:cNvPr id="16" name="平行四邊形 15">
                <a:extLst>
                  <a:ext uri="{FF2B5EF4-FFF2-40B4-BE49-F238E27FC236}">
                    <a16:creationId xmlns:a16="http://schemas.microsoft.com/office/drawing/2014/main" id="{119CE491-9E85-4790-8342-AB575F1B59EA}"/>
                  </a:ext>
                </a:extLst>
              </p:cNvPr>
              <p:cNvSpPr/>
              <p:nvPr/>
            </p:nvSpPr>
            <p:spPr>
              <a:xfrm>
                <a:off x="2502997" y="1432560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6C05EF4C-4BDE-43AA-BF74-6EB1C186FF41}"/>
                </a:ext>
              </a:extLst>
            </p:cNvPr>
            <p:cNvGrpSpPr/>
            <p:nvPr/>
          </p:nvGrpSpPr>
          <p:grpSpPr>
            <a:xfrm>
              <a:off x="1030388" y="2681729"/>
              <a:ext cx="7083223" cy="605849"/>
              <a:chOff x="237317" y="2626361"/>
              <a:chExt cx="8134523" cy="822951"/>
            </a:xfrm>
            <a:solidFill>
              <a:srgbClr val="6A868F"/>
            </a:solidFill>
          </p:grpSpPr>
          <p:sp>
            <p:nvSpPr>
              <p:cNvPr id="13" name="平行四邊形 12">
                <a:extLst>
                  <a:ext uri="{FF2B5EF4-FFF2-40B4-BE49-F238E27FC236}">
                    <a16:creationId xmlns:a16="http://schemas.microsoft.com/office/drawing/2014/main" id="{180F7DEF-1AE9-4CCF-9F88-B09FE65AB43C}"/>
                  </a:ext>
                </a:extLst>
              </p:cNvPr>
              <p:cNvSpPr/>
              <p:nvPr/>
            </p:nvSpPr>
            <p:spPr>
              <a:xfrm>
                <a:off x="237317" y="2626361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+mn-ea"/>
                  </a:rPr>
                  <a:t>統合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Combine</a:t>
                </a:r>
              </a:p>
            </p:txBody>
          </p:sp>
          <p:sp>
            <p:nvSpPr>
              <p:cNvPr id="14" name="平行四邊形 13">
                <a:extLst>
                  <a:ext uri="{FF2B5EF4-FFF2-40B4-BE49-F238E27FC236}">
                    <a16:creationId xmlns:a16="http://schemas.microsoft.com/office/drawing/2014/main" id="{3D4342E3-47E2-442C-A16A-19A87BC4730A}"/>
                  </a:ext>
                </a:extLst>
              </p:cNvPr>
              <p:cNvSpPr/>
              <p:nvPr/>
            </p:nvSpPr>
            <p:spPr>
              <a:xfrm>
                <a:off x="2502997" y="2626361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FB017CD3-7CD7-45B6-8F3E-908E8A1B192A}"/>
                </a:ext>
              </a:extLst>
            </p:cNvPr>
            <p:cNvGrpSpPr/>
            <p:nvPr/>
          </p:nvGrpSpPr>
          <p:grpSpPr>
            <a:xfrm>
              <a:off x="1030388" y="3770766"/>
              <a:ext cx="7083223" cy="605849"/>
              <a:chOff x="237317" y="3820162"/>
              <a:chExt cx="8134523" cy="822951"/>
            </a:xfrm>
            <a:solidFill>
              <a:srgbClr val="31778E"/>
            </a:solidFill>
          </p:grpSpPr>
          <p:sp>
            <p:nvSpPr>
              <p:cNvPr id="11" name="平行四邊形 10">
                <a:extLst>
                  <a:ext uri="{FF2B5EF4-FFF2-40B4-BE49-F238E27FC236}">
                    <a16:creationId xmlns:a16="http://schemas.microsoft.com/office/drawing/2014/main" id="{4597293A-BEEF-44E5-8055-D3B957DAAC45}"/>
                  </a:ext>
                </a:extLst>
              </p:cNvPr>
              <p:cNvSpPr/>
              <p:nvPr/>
            </p:nvSpPr>
            <p:spPr>
              <a:xfrm>
                <a:off x="237317" y="3820162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替換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Rearrange</a:t>
                </a:r>
              </a:p>
            </p:txBody>
          </p:sp>
          <p:sp>
            <p:nvSpPr>
              <p:cNvPr id="12" name="平行四邊形 11">
                <a:extLst>
                  <a:ext uri="{FF2B5EF4-FFF2-40B4-BE49-F238E27FC236}">
                    <a16:creationId xmlns:a16="http://schemas.microsoft.com/office/drawing/2014/main" id="{D6F15E35-051A-457F-BF42-C713B7E8C603}"/>
                  </a:ext>
                </a:extLst>
              </p:cNvPr>
              <p:cNvSpPr/>
              <p:nvPr/>
            </p:nvSpPr>
            <p:spPr>
              <a:xfrm>
                <a:off x="2502997" y="3820162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CC457C1-EB0C-41F7-9075-EFDA60838655}"/>
                </a:ext>
              </a:extLst>
            </p:cNvPr>
            <p:cNvGrpSpPr/>
            <p:nvPr/>
          </p:nvGrpSpPr>
          <p:grpSpPr>
            <a:xfrm>
              <a:off x="1030388" y="4859804"/>
              <a:ext cx="7083223" cy="605849"/>
              <a:chOff x="237317" y="5013964"/>
              <a:chExt cx="8134523" cy="822951"/>
            </a:xfrm>
            <a:solidFill>
              <a:srgbClr val="D66E49"/>
            </a:solidFill>
          </p:grpSpPr>
          <p:sp>
            <p:nvSpPr>
              <p:cNvPr id="9" name="平行四邊形 8">
                <a:extLst>
                  <a:ext uri="{FF2B5EF4-FFF2-40B4-BE49-F238E27FC236}">
                    <a16:creationId xmlns:a16="http://schemas.microsoft.com/office/drawing/2014/main" id="{4DC63823-F10A-431D-888A-89F5F59573A3}"/>
                  </a:ext>
                </a:extLst>
              </p:cNvPr>
              <p:cNvSpPr/>
              <p:nvPr/>
            </p:nvSpPr>
            <p:spPr>
              <a:xfrm>
                <a:off x="237317" y="5013964"/>
                <a:ext cx="2173855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1" lang="zh-TW" altLang="en-US" b="1" dirty="0">
                    <a:solidFill>
                      <a:schemeClr val="bg1"/>
                    </a:solidFill>
                    <a:latin typeface="+mn-ea"/>
                  </a:rPr>
                  <a:t>簡化</a:t>
                </a:r>
                <a:endParaRPr kumimoji="1" lang="ja-JP" altLang="en-US" b="1" dirty="0"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Simplify</a:t>
                </a:r>
              </a:p>
            </p:txBody>
          </p:sp>
          <p:sp>
            <p:nvSpPr>
              <p:cNvPr id="10" name="平行四邊形 9">
                <a:extLst>
                  <a:ext uri="{FF2B5EF4-FFF2-40B4-BE49-F238E27FC236}">
                    <a16:creationId xmlns:a16="http://schemas.microsoft.com/office/drawing/2014/main" id="{6EEAD391-F94F-433A-AB0C-49CCF3344631}"/>
                  </a:ext>
                </a:extLst>
              </p:cNvPr>
              <p:cNvSpPr/>
              <p:nvPr/>
            </p:nvSpPr>
            <p:spPr>
              <a:xfrm>
                <a:off x="2502997" y="5013964"/>
                <a:ext cx="5868843" cy="822951"/>
              </a:xfrm>
              <a:prstGeom prst="parallelogram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08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D411A59-C997-4522-83FA-CB62FA989FCB}"/>
              </a:ext>
            </a:extLst>
          </p:cNvPr>
          <p:cNvSpPr/>
          <p:nvPr/>
        </p:nvSpPr>
        <p:spPr>
          <a:xfrm>
            <a:off x="0" y="1954161"/>
            <a:ext cx="9144000" cy="2949678"/>
          </a:xfrm>
          <a:prstGeom prst="rect">
            <a:avLst/>
          </a:prstGeom>
          <a:blipFill>
            <a:blip r:embed="rId2">
              <a:grayscl/>
            </a:blip>
            <a:stretch>
              <a:fillRect t="-32609" b="-662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4508349-1CD6-40B1-BE4A-980A490D253B}"/>
              </a:ext>
            </a:extLst>
          </p:cNvPr>
          <p:cNvSpPr/>
          <p:nvPr/>
        </p:nvSpPr>
        <p:spPr>
          <a:xfrm rot="5400000">
            <a:off x="3097160" y="613638"/>
            <a:ext cx="2949678" cy="5630723"/>
          </a:xfrm>
          <a:prstGeom prst="rect">
            <a:avLst/>
          </a:prstGeom>
          <a:blipFill dpi="0" rotWithShape="1">
            <a:blip r:embed="rId3">
              <a:alphaModFix amt="75000"/>
            </a:blip>
            <a:srcRect/>
            <a:stretch>
              <a:fillRect t="-32609" b="-662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BE4590CC-1EED-47B8-9A02-4B20EC5695FB}"/>
              </a:ext>
            </a:extLst>
          </p:cNvPr>
          <p:cNvGrpSpPr/>
          <p:nvPr/>
        </p:nvGrpSpPr>
        <p:grpSpPr>
          <a:xfrm>
            <a:off x="2451100" y="2698181"/>
            <a:ext cx="4353558" cy="1334639"/>
            <a:chOff x="-125534" y="2044005"/>
            <a:chExt cx="4353558" cy="1334639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7A58668-8CAD-48C7-9B8E-33364EEF8720}"/>
                </a:ext>
              </a:extLst>
            </p:cNvPr>
            <p:cNvSpPr txBox="1"/>
            <p:nvPr/>
          </p:nvSpPr>
          <p:spPr>
            <a:xfrm>
              <a:off x="-125534" y="2947757"/>
              <a:ext cx="43535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200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AND YOUR SLOGAN HERE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2DA2B13-D887-46E8-B088-FB0EBBBFE018}"/>
                </a:ext>
              </a:extLst>
            </p:cNvPr>
            <p:cNvSpPr/>
            <p:nvPr/>
          </p:nvSpPr>
          <p:spPr>
            <a:xfrm>
              <a:off x="109610" y="2044005"/>
              <a:ext cx="37692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5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THANKS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653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39</Words>
  <Application>Microsoft Office PowerPoint</Application>
  <PresentationFormat>如螢幕大小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Meiryo UI</vt:lpstr>
      <vt:lpstr>微軟正黑體</vt:lpstr>
      <vt:lpstr>Arial</vt:lpstr>
      <vt:lpstr>Bahnschrift Condensed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36</cp:revision>
  <dcterms:created xsi:type="dcterms:W3CDTF">2019-12-25T08:29:53Z</dcterms:created>
  <dcterms:modified xsi:type="dcterms:W3CDTF">2021-02-26T12:12:14Z</dcterms:modified>
</cp:coreProperties>
</file>