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5719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6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22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61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38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54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56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20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36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4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48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93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57B460C-B948-4260-AB3D-346A3442DA6B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 l="-16667" t="-2592" r="-16667" b="-15926"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C792A47B-7A31-4EBF-A265-67FEEE538BD9}"/>
              </a:ext>
            </a:extLst>
          </p:cNvPr>
          <p:cNvGrpSpPr/>
          <p:nvPr/>
        </p:nvGrpSpPr>
        <p:grpSpPr>
          <a:xfrm>
            <a:off x="337820" y="1031240"/>
            <a:ext cx="5681980" cy="3657600"/>
            <a:chOff x="800100" y="670560"/>
            <a:chExt cx="5681980" cy="3657600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8B7740B9-0A9C-479F-B38D-388027B19941}"/>
                </a:ext>
              </a:extLst>
            </p:cNvPr>
            <p:cNvGrpSpPr/>
            <p:nvPr/>
          </p:nvGrpSpPr>
          <p:grpSpPr>
            <a:xfrm>
              <a:off x="800100" y="670560"/>
              <a:ext cx="5681980" cy="3657600"/>
              <a:chOff x="800100" y="670560"/>
              <a:chExt cx="5681980" cy="3657600"/>
            </a:xfrm>
          </p:grpSpPr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A88B5245-4315-4410-A065-9800D9A2F818}"/>
                  </a:ext>
                </a:extLst>
              </p:cNvPr>
              <p:cNvSpPr/>
              <p:nvPr/>
            </p:nvSpPr>
            <p:spPr>
              <a:xfrm>
                <a:off x="800100" y="670560"/>
                <a:ext cx="5681980" cy="3657600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" name="直線接點 6">
                <a:extLst>
                  <a:ext uri="{FF2B5EF4-FFF2-40B4-BE49-F238E27FC236}">
                    <a16:creationId xmlns:a16="http://schemas.microsoft.com/office/drawing/2014/main" id="{F08793D3-DF54-4A1C-A571-CC0C70D258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6499" y="1028700"/>
                <a:ext cx="0" cy="1984664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接點 7">
                <a:extLst>
                  <a:ext uri="{FF2B5EF4-FFF2-40B4-BE49-F238E27FC236}">
                    <a16:creationId xmlns:a16="http://schemas.microsoft.com/office/drawing/2014/main" id="{D83F79DB-8991-4858-882E-A7277C4B61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01368" y="3852413"/>
                <a:ext cx="2294632" cy="0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432999A-7CB5-4160-8E50-46E451F9574F}"/>
                  </a:ext>
                </a:extLst>
              </p:cNvPr>
              <p:cNvSpPr/>
              <p:nvPr/>
            </p:nvSpPr>
            <p:spPr>
              <a:xfrm>
                <a:off x="1076499" y="3575573"/>
                <a:ext cx="2642061" cy="55368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400" dirty="0">
                    <a:latin typeface="Gadugi" panose="020B0502040204020203" pitchFamily="34" charset="0"/>
                    <a:ea typeface="Gadugi" panose="020B0502040204020203" pitchFamily="34" charset="0"/>
                  </a:rPr>
                  <a:t>Subtitle here </a:t>
                </a:r>
                <a:endParaRPr lang="zh-TW" altLang="en-US" sz="2400" dirty="0">
                  <a:latin typeface="Gadugi" panose="020B0502040204020203" pitchFamily="34" charset="0"/>
                </a:endParaRPr>
              </a:p>
            </p:txBody>
          </p:sp>
        </p:grp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30527586-B922-4A9F-8D75-8E3901A943E7}"/>
                </a:ext>
              </a:extLst>
            </p:cNvPr>
            <p:cNvSpPr txBox="1"/>
            <p:nvPr/>
          </p:nvSpPr>
          <p:spPr>
            <a:xfrm>
              <a:off x="1211580" y="886691"/>
              <a:ext cx="3900427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4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20XX</a:t>
              </a:r>
            </a:p>
            <a:p>
              <a:r>
                <a:rPr lang="zh-TW" altLang="en-US" sz="4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現代商務工作</a:t>
              </a:r>
              <a:endParaRPr lang="en-US" altLang="zh-TW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  <a:p>
              <a:r>
                <a:rPr lang="zh-TW" altLang="en-US" sz="4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總結</a:t>
              </a:r>
              <a:r>
                <a:rPr lang="en-US" altLang="zh-TW" sz="4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PPT</a:t>
              </a:r>
              <a:r>
                <a:rPr lang="zh-TW" altLang="en-US" sz="4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模板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503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版面配置區 6" descr="一張含有 建築物, 室外, 天空, 城市 的圖片&#10;&#10;自動產生的描述">
            <a:extLst>
              <a:ext uri="{FF2B5EF4-FFF2-40B4-BE49-F238E27FC236}">
                <a16:creationId xmlns:a16="http://schemas.microsoft.com/office/drawing/2014/main" id="{A083C2CB-27CF-43DB-92F2-83562D0318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84" r="12200"/>
          <a:stretch/>
        </p:blipFill>
        <p:spPr>
          <a:xfrm>
            <a:off x="6743658" y="0"/>
            <a:ext cx="2761588" cy="6858000"/>
          </a:xfrm>
          <a:custGeom>
            <a:avLst/>
            <a:gdLst>
              <a:gd name="connsiteX0" fmla="*/ 0 w 3413760"/>
              <a:gd name="connsiteY0" fmla="*/ 0 h 6858000"/>
              <a:gd name="connsiteX1" fmla="*/ 3413760 w 3413760"/>
              <a:gd name="connsiteY1" fmla="*/ 0 h 6858000"/>
              <a:gd name="connsiteX2" fmla="*/ 3413760 w 3413760"/>
              <a:gd name="connsiteY2" fmla="*/ 6858000 h 6858000"/>
              <a:gd name="connsiteX3" fmla="*/ 0 w 341376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6858000">
                <a:moveTo>
                  <a:pt x="0" y="0"/>
                </a:moveTo>
                <a:lnTo>
                  <a:pt x="3413760" y="0"/>
                </a:lnTo>
                <a:lnTo>
                  <a:pt x="341376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26" name="群組 25">
            <a:extLst>
              <a:ext uri="{FF2B5EF4-FFF2-40B4-BE49-F238E27FC236}">
                <a16:creationId xmlns:a16="http://schemas.microsoft.com/office/drawing/2014/main" id="{1733B320-FC95-4038-8E97-B70256C1B876}"/>
              </a:ext>
            </a:extLst>
          </p:cNvPr>
          <p:cNvGrpSpPr/>
          <p:nvPr/>
        </p:nvGrpSpPr>
        <p:grpSpPr>
          <a:xfrm>
            <a:off x="390297" y="1880016"/>
            <a:ext cx="5863605" cy="4429154"/>
            <a:chOff x="390297" y="1747936"/>
            <a:chExt cx="5863605" cy="4429154"/>
          </a:xfrm>
        </p:grpSpPr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88F053B8-1056-495B-B7D1-F6E38CD8F7FD}"/>
                </a:ext>
              </a:extLst>
            </p:cNvPr>
            <p:cNvGrpSpPr>
              <a:grpSpLocks/>
            </p:cNvGrpSpPr>
            <p:nvPr/>
          </p:nvGrpSpPr>
          <p:grpSpPr>
            <a:xfrm>
              <a:off x="890335" y="2994072"/>
              <a:ext cx="2520001" cy="3183018"/>
              <a:chOff x="1633319" y="2063876"/>
              <a:chExt cx="2714278" cy="3428411"/>
            </a:xfrm>
          </p:grpSpPr>
          <p:sp>
            <p:nvSpPr>
              <p:cNvPr id="20" name="îṣļïḍé">
                <a:extLst>
                  <a:ext uri="{FF2B5EF4-FFF2-40B4-BE49-F238E27FC236}">
                    <a16:creationId xmlns:a16="http://schemas.microsoft.com/office/drawing/2014/main" id="{A8DE8BF5-D7E1-41BB-B34F-4935619719E3}"/>
                  </a:ext>
                </a:extLst>
              </p:cNvPr>
              <p:cNvSpPr/>
              <p:nvPr/>
            </p:nvSpPr>
            <p:spPr>
              <a:xfrm>
                <a:off x="1633319" y="2234542"/>
                <a:ext cx="2714278" cy="1551016"/>
              </a:xfrm>
              <a:prstGeom prst="roundRect">
                <a:avLst>
                  <a:gd name="adj" fmla="val 9815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/>
              </a:p>
            </p:txBody>
          </p:sp>
          <p:cxnSp>
            <p:nvCxnSpPr>
              <p:cNvPr id="21" name="直接连接符 139">
                <a:extLst>
                  <a:ext uri="{FF2B5EF4-FFF2-40B4-BE49-F238E27FC236}">
                    <a16:creationId xmlns:a16="http://schemas.microsoft.com/office/drawing/2014/main" id="{BB6C39CD-1316-41E2-8B0D-80305617A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33319" y="2063876"/>
                <a:ext cx="2714278" cy="0"/>
              </a:xfrm>
              <a:prstGeom prst="line">
                <a:avLst/>
              </a:prstGeom>
              <a:ln w="19050" cap="rnd">
                <a:solidFill>
                  <a:schemeClr val="accent3">
                    <a:lumMod val="20000"/>
                    <a:lumOff val="8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îṣļïḍé">
                <a:extLst>
                  <a:ext uri="{FF2B5EF4-FFF2-40B4-BE49-F238E27FC236}">
                    <a16:creationId xmlns:a16="http://schemas.microsoft.com/office/drawing/2014/main" id="{44C08D10-964D-4FB3-9E9C-CBE18962F33C}"/>
                  </a:ext>
                </a:extLst>
              </p:cNvPr>
              <p:cNvSpPr/>
              <p:nvPr/>
            </p:nvSpPr>
            <p:spPr>
              <a:xfrm>
                <a:off x="1633319" y="3941271"/>
                <a:ext cx="2714278" cy="1551016"/>
              </a:xfrm>
              <a:prstGeom prst="roundRect">
                <a:avLst>
                  <a:gd name="adj" fmla="val 9815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/>
              </a:p>
            </p:txBody>
          </p:sp>
        </p:grpSp>
        <p:sp>
          <p:nvSpPr>
            <p:cNvPr id="18" name="thumb-up-sign_17304">
              <a:extLst>
                <a:ext uri="{FF2B5EF4-FFF2-40B4-BE49-F238E27FC236}">
                  <a16:creationId xmlns:a16="http://schemas.microsoft.com/office/drawing/2014/main" id="{30770B1C-4AED-46A9-B27B-497661FA6C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5492" y="1747936"/>
              <a:ext cx="609685" cy="587167"/>
            </a:xfrm>
            <a:custGeom>
              <a:avLst/>
              <a:gdLst>
                <a:gd name="connsiteX0" fmla="*/ 42291 w 603758"/>
                <a:gd name="connsiteY0" fmla="*/ 215366 h 581459"/>
                <a:gd name="connsiteX1" fmla="*/ 142460 w 603758"/>
                <a:gd name="connsiteY1" fmla="*/ 215366 h 581459"/>
                <a:gd name="connsiteX2" fmla="*/ 178107 w 603758"/>
                <a:gd name="connsiteY2" fmla="*/ 263472 h 581459"/>
                <a:gd name="connsiteX3" fmla="*/ 178107 w 603758"/>
                <a:gd name="connsiteY3" fmla="*/ 537308 h 581459"/>
                <a:gd name="connsiteX4" fmla="*/ 142460 w 603758"/>
                <a:gd name="connsiteY4" fmla="*/ 581459 h 581459"/>
                <a:gd name="connsiteX5" fmla="*/ 42291 w 603758"/>
                <a:gd name="connsiteY5" fmla="*/ 581459 h 581459"/>
                <a:gd name="connsiteX6" fmla="*/ 0 w 603758"/>
                <a:gd name="connsiteY6" fmla="*/ 537308 h 581459"/>
                <a:gd name="connsiteX7" fmla="*/ 0 w 603758"/>
                <a:gd name="connsiteY7" fmla="*/ 263472 h 581459"/>
                <a:gd name="connsiteX8" fmla="*/ 42291 w 603758"/>
                <a:gd name="connsiteY8" fmla="*/ 215366 h 581459"/>
                <a:gd name="connsiteX9" fmla="*/ 337478 w 603758"/>
                <a:gd name="connsiteY9" fmla="*/ 0 h 581459"/>
                <a:gd name="connsiteX10" fmla="*/ 382709 w 603758"/>
                <a:gd name="connsiteY10" fmla="*/ 22074 h 581459"/>
                <a:gd name="connsiteX11" fmla="*/ 382837 w 603758"/>
                <a:gd name="connsiteY11" fmla="*/ 21564 h 581459"/>
                <a:gd name="connsiteX12" fmla="*/ 414525 w 603758"/>
                <a:gd name="connsiteY12" fmla="*/ 215384 h 581459"/>
                <a:gd name="connsiteX13" fmla="*/ 546643 w 603758"/>
                <a:gd name="connsiteY13" fmla="*/ 215384 h 581459"/>
                <a:gd name="connsiteX14" fmla="*/ 587020 w 603758"/>
                <a:gd name="connsiteY14" fmla="*/ 233247 h 581459"/>
                <a:gd name="connsiteX15" fmla="*/ 603758 w 603758"/>
                <a:gd name="connsiteY15" fmla="*/ 274844 h 581459"/>
                <a:gd name="connsiteX16" fmla="*/ 585870 w 603758"/>
                <a:gd name="connsiteY16" fmla="*/ 316313 h 581459"/>
                <a:gd name="connsiteX17" fmla="*/ 603758 w 603758"/>
                <a:gd name="connsiteY17" fmla="*/ 357654 h 581459"/>
                <a:gd name="connsiteX18" fmla="*/ 585870 w 603758"/>
                <a:gd name="connsiteY18" fmla="*/ 399123 h 581459"/>
                <a:gd name="connsiteX19" fmla="*/ 603758 w 603758"/>
                <a:gd name="connsiteY19" fmla="*/ 440592 h 581459"/>
                <a:gd name="connsiteX20" fmla="*/ 584720 w 603758"/>
                <a:gd name="connsiteY20" fmla="*/ 483082 h 581459"/>
                <a:gd name="connsiteX21" fmla="*/ 601586 w 603758"/>
                <a:gd name="connsiteY21" fmla="*/ 523530 h 581459"/>
                <a:gd name="connsiteX22" fmla="*/ 550349 w 603758"/>
                <a:gd name="connsiteY22" fmla="*/ 580438 h 581459"/>
                <a:gd name="connsiteX23" fmla="*/ 546643 w 603758"/>
                <a:gd name="connsiteY23" fmla="*/ 581459 h 581459"/>
                <a:gd name="connsiteX24" fmla="*/ 237814 w 603758"/>
                <a:gd name="connsiteY24" fmla="*/ 581459 h 581459"/>
                <a:gd name="connsiteX25" fmla="*/ 188621 w 603758"/>
                <a:gd name="connsiteY25" fmla="*/ 535779 h 581459"/>
                <a:gd name="connsiteX26" fmla="*/ 188621 w 603758"/>
                <a:gd name="connsiteY26" fmla="*/ 262339 h 581459"/>
                <a:gd name="connsiteX27" fmla="*/ 233214 w 603758"/>
                <a:gd name="connsiteY27" fmla="*/ 216660 h 581459"/>
                <a:gd name="connsiteX28" fmla="*/ 237814 w 603758"/>
                <a:gd name="connsiteY28" fmla="*/ 215384 h 581459"/>
                <a:gd name="connsiteX29" fmla="*/ 242158 w 603758"/>
                <a:gd name="connsiteY29" fmla="*/ 215384 h 581459"/>
                <a:gd name="connsiteX30" fmla="*/ 250591 w 603758"/>
                <a:gd name="connsiteY30" fmla="*/ 211683 h 581459"/>
                <a:gd name="connsiteX31" fmla="*/ 254297 w 603758"/>
                <a:gd name="connsiteY31" fmla="*/ 205686 h 581459"/>
                <a:gd name="connsiteX32" fmla="*/ 280618 w 603758"/>
                <a:gd name="connsiteY32" fmla="*/ 69413 h 581459"/>
                <a:gd name="connsiteX33" fmla="*/ 280618 w 603758"/>
                <a:gd name="connsiteY33" fmla="*/ 63033 h 581459"/>
                <a:gd name="connsiteX34" fmla="*/ 280363 w 603758"/>
                <a:gd name="connsiteY34" fmla="*/ 57291 h 581459"/>
                <a:gd name="connsiteX35" fmla="*/ 337478 w 603758"/>
                <a:gd name="connsiteY35" fmla="*/ 0 h 58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03758" h="581459">
                  <a:moveTo>
                    <a:pt x="42291" y="215366"/>
                  </a:moveTo>
                  <a:lnTo>
                    <a:pt x="142460" y="215366"/>
                  </a:lnTo>
                  <a:cubicBezTo>
                    <a:pt x="162903" y="215366"/>
                    <a:pt x="178107" y="239738"/>
                    <a:pt x="178107" y="263472"/>
                  </a:cubicBezTo>
                  <a:lnTo>
                    <a:pt x="178107" y="537308"/>
                  </a:lnTo>
                  <a:cubicBezTo>
                    <a:pt x="178107" y="561043"/>
                    <a:pt x="162903" y="581459"/>
                    <a:pt x="142460" y="581459"/>
                  </a:cubicBezTo>
                  <a:lnTo>
                    <a:pt x="42291" y="581459"/>
                  </a:lnTo>
                  <a:cubicBezTo>
                    <a:pt x="21848" y="581459"/>
                    <a:pt x="0" y="561043"/>
                    <a:pt x="0" y="537308"/>
                  </a:cubicBezTo>
                  <a:lnTo>
                    <a:pt x="0" y="263472"/>
                  </a:lnTo>
                  <a:cubicBezTo>
                    <a:pt x="0" y="239738"/>
                    <a:pt x="21848" y="215366"/>
                    <a:pt x="42291" y="215366"/>
                  </a:cubicBezTo>
                  <a:close/>
                  <a:moveTo>
                    <a:pt x="337478" y="0"/>
                  </a:moveTo>
                  <a:cubicBezTo>
                    <a:pt x="355110" y="0"/>
                    <a:pt x="371849" y="8039"/>
                    <a:pt x="382709" y="22074"/>
                  </a:cubicBezTo>
                  <a:cubicBezTo>
                    <a:pt x="382709" y="22074"/>
                    <a:pt x="382837" y="21564"/>
                    <a:pt x="382837" y="21564"/>
                  </a:cubicBezTo>
                  <a:cubicBezTo>
                    <a:pt x="385904" y="25009"/>
                    <a:pt x="451452" y="100291"/>
                    <a:pt x="414525" y="215384"/>
                  </a:cubicBezTo>
                  <a:lnTo>
                    <a:pt x="546643" y="215384"/>
                  </a:lnTo>
                  <a:cubicBezTo>
                    <a:pt x="561848" y="215384"/>
                    <a:pt x="576159" y="222529"/>
                    <a:pt x="587020" y="233247"/>
                  </a:cubicBezTo>
                  <a:cubicBezTo>
                    <a:pt x="597753" y="244093"/>
                    <a:pt x="603758" y="259660"/>
                    <a:pt x="603758" y="274844"/>
                  </a:cubicBezTo>
                  <a:cubicBezTo>
                    <a:pt x="603758" y="291176"/>
                    <a:pt x="596858" y="305850"/>
                    <a:pt x="585870" y="316313"/>
                  </a:cubicBezTo>
                  <a:cubicBezTo>
                    <a:pt x="596858" y="326648"/>
                    <a:pt x="603758" y="341449"/>
                    <a:pt x="603758" y="357654"/>
                  </a:cubicBezTo>
                  <a:cubicBezTo>
                    <a:pt x="603758" y="373986"/>
                    <a:pt x="596858" y="388660"/>
                    <a:pt x="585870" y="399123"/>
                  </a:cubicBezTo>
                  <a:cubicBezTo>
                    <a:pt x="596858" y="409458"/>
                    <a:pt x="603758" y="424260"/>
                    <a:pt x="603758" y="440592"/>
                  </a:cubicBezTo>
                  <a:cubicBezTo>
                    <a:pt x="603758" y="457435"/>
                    <a:pt x="596475" y="472619"/>
                    <a:pt x="584720" y="483082"/>
                  </a:cubicBezTo>
                  <a:cubicBezTo>
                    <a:pt x="595197" y="493417"/>
                    <a:pt x="601586" y="507836"/>
                    <a:pt x="601586" y="523530"/>
                  </a:cubicBezTo>
                  <a:cubicBezTo>
                    <a:pt x="601586" y="552877"/>
                    <a:pt x="579353" y="577503"/>
                    <a:pt x="550349" y="580438"/>
                  </a:cubicBezTo>
                  <a:cubicBezTo>
                    <a:pt x="549199" y="580821"/>
                    <a:pt x="547921" y="581459"/>
                    <a:pt x="546643" y="581459"/>
                  </a:cubicBezTo>
                  <a:lnTo>
                    <a:pt x="237814" y="581459"/>
                  </a:lnTo>
                  <a:cubicBezTo>
                    <a:pt x="213154" y="581459"/>
                    <a:pt x="188621" y="560405"/>
                    <a:pt x="188621" y="535779"/>
                  </a:cubicBezTo>
                  <a:lnTo>
                    <a:pt x="188621" y="262339"/>
                  </a:lnTo>
                  <a:cubicBezTo>
                    <a:pt x="188621" y="238606"/>
                    <a:pt x="209448" y="217935"/>
                    <a:pt x="233214" y="216660"/>
                  </a:cubicBezTo>
                  <a:cubicBezTo>
                    <a:pt x="233981" y="216660"/>
                    <a:pt x="237047" y="215384"/>
                    <a:pt x="237814" y="215384"/>
                  </a:cubicBezTo>
                  <a:lnTo>
                    <a:pt x="242158" y="215384"/>
                  </a:lnTo>
                  <a:cubicBezTo>
                    <a:pt x="245480" y="215384"/>
                    <a:pt x="248419" y="214235"/>
                    <a:pt x="250591" y="211683"/>
                  </a:cubicBezTo>
                  <a:cubicBezTo>
                    <a:pt x="251869" y="209386"/>
                    <a:pt x="253019" y="208111"/>
                    <a:pt x="254297" y="205686"/>
                  </a:cubicBezTo>
                  <a:cubicBezTo>
                    <a:pt x="268863" y="176211"/>
                    <a:pt x="291607" y="119431"/>
                    <a:pt x="280618" y="69413"/>
                  </a:cubicBezTo>
                  <a:cubicBezTo>
                    <a:pt x="280235" y="67244"/>
                    <a:pt x="280235" y="65074"/>
                    <a:pt x="280618" y="63033"/>
                  </a:cubicBezTo>
                  <a:cubicBezTo>
                    <a:pt x="280490" y="61119"/>
                    <a:pt x="280363" y="59077"/>
                    <a:pt x="280363" y="57291"/>
                  </a:cubicBezTo>
                  <a:cubicBezTo>
                    <a:pt x="280363" y="25775"/>
                    <a:pt x="305917" y="0"/>
                    <a:pt x="337478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</p:sp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FD816D49-2957-49F1-874B-2F8BC26C40D2}"/>
                </a:ext>
              </a:extLst>
            </p:cNvPr>
            <p:cNvGrpSpPr/>
            <p:nvPr/>
          </p:nvGrpSpPr>
          <p:grpSpPr>
            <a:xfrm>
              <a:off x="390297" y="3389922"/>
              <a:ext cx="461666" cy="2549768"/>
              <a:chOff x="1135305" y="2531896"/>
              <a:chExt cx="461666" cy="2549768"/>
            </a:xfrm>
          </p:grpSpPr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DF52E41B-FA0C-4DB9-B408-363BD332336E}"/>
                  </a:ext>
                </a:extLst>
              </p:cNvPr>
              <p:cNvSpPr/>
              <p:nvPr/>
            </p:nvSpPr>
            <p:spPr>
              <a:xfrm>
                <a:off x="1135306" y="2531896"/>
                <a:ext cx="461665" cy="965200"/>
              </a:xfrm>
              <a:prstGeom prst="rect">
                <a:avLst/>
              </a:prstGeom>
            </p:spPr>
            <p:txBody>
              <a:bodyPr vert="eaVert" wrap="square">
                <a:spAutoFit/>
              </a:bodyPr>
              <a:lstStyle/>
              <a:p>
                <a:pPr algn="dist"/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計畫①</a:t>
                </a:r>
              </a:p>
            </p:txBody>
          </p:sp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D8462535-CD1F-4309-9D57-2E9F8D07FFD0}"/>
                  </a:ext>
                </a:extLst>
              </p:cNvPr>
              <p:cNvSpPr/>
              <p:nvPr/>
            </p:nvSpPr>
            <p:spPr>
              <a:xfrm>
                <a:off x="1135305" y="4116464"/>
                <a:ext cx="461665" cy="965200"/>
              </a:xfrm>
              <a:prstGeom prst="rect">
                <a:avLst/>
              </a:prstGeom>
            </p:spPr>
            <p:txBody>
              <a:bodyPr vert="eaVert" wrap="square">
                <a:spAutoFit/>
              </a:bodyPr>
              <a:lstStyle/>
              <a:p>
                <a:pPr algn="dist"/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計畫②</a:t>
                </a:r>
              </a:p>
            </p:txBody>
          </p:sp>
        </p:grpSp>
        <p:grpSp>
          <p:nvGrpSpPr>
            <p:cNvPr id="24" name="群組 23">
              <a:extLst>
                <a:ext uri="{FF2B5EF4-FFF2-40B4-BE49-F238E27FC236}">
                  <a16:creationId xmlns:a16="http://schemas.microsoft.com/office/drawing/2014/main" id="{ABA09A53-DEDC-4520-8E66-9395C649F79D}"/>
                </a:ext>
              </a:extLst>
            </p:cNvPr>
            <p:cNvGrpSpPr>
              <a:grpSpLocks/>
            </p:cNvGrpSpPr>
            <p:nvPr/>
          </p:nvGrpSpPr>
          <p:grpSpPr>
            <a:xfrm>
              <a:off x="3733900" y="3152522"/>
              <a:ext cx="2520002" cy="3024568"/>
              <a:chOff x="4639130" y="3206677"/>
              <a:chExt cx="2714280" cy="3102041"/>
            </a:xfrm>
          </p:grpSpPr>
          <p:sp>
            <p:nvSpPr>
              <p:cNvPr id="8" name="îṣļïḍé">
                <a:extLst>
                  <a:ext uri="{FF2B5EF4-FFF2-40B4-BE49-F238E27FC236}">
                    <a16:creationId xmlns:a16="http://schemas.microsoft.com/office/drawing/2014/main" id="{C55C07E0-31CC-4B60-86BD-2DBE8D7A0142}"/>
                  </a:ext>
                </a:extLst>
              </p:cNvPr>
              <p:cNvSpPr/>
              <p:nvPr/>
            </p:nvSpPr>
            <p:spPr>
              <a:xfrm>
                <a:off x="4639132" y="3206677"/>
                <a:ext cx="2714278" cy="1476885"/>
              </a:xfrm>
              <a:prstGeom prst="roundRect">
                <a:avLst>
                  <a:gd name="adj" fmla="val 9815"/>
                </a:avLst>
              </a:prstGeom>
              <a:solidFill>
                <a:srgbClr val="BAC4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9" name="îṣļïḍé">
                <a:extLst>
                  <a:ext uri="{FF2B5EF4-FFF2-40B4-BE49-F238E27FC236}">
                    <a16:creationId xmlns:a16="http://schemas.microsoft.com/office/drawing/2014/main" id="{21CC1E34-4989-49CD-BF41-8D0E7578C667}"/>
                  </a:ext>
                </a:extLst>
              </p:cNvPr>
              <p:cNvSpPr/>
              <p:nvPr/>
            </p:nvSpPr>
            <p:spPr>
              <a:xfrm>
                <a:off x="4639130" y="4831833"/>
                <a:ext cx="2714279" cy="1476885"/>
              </a:xfrm>
              <a:prstGeom prst="roundRect">
                <a:avLst>
                  <a:gd name="adj" fmla="val 9815"/>
                </a:avLst>
              </a:prstGeom>
              <a:solidFill>
                <a:srgbClr val="BAC4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/>
              </a:p>
            </p:txBody>
          </p:sp>
        </p:grpSp>
        <p:grpSp>
          <p:nvGrpSpPr>
            <p:cNvPr id="25" name="群組 24">
              <a:extLst>
                <a:ext uri="{FF2B5EF4-FFF2-40B4-BE49-F238E27FC236}">
                  <a16:creationId xmlns:a16="http://schemas.microsoft.com/office/drawing/2014/main" id="{626F9D72-9263-4716-B2BE-CCF49063D746}"/>
                </a:ext>
              </a:extLst>
            </p:cNvPr>
            <p:cNvGrpSpPr/>
            <p:nvPr/>
          </p:nvGrpSpPr>
          <p:grpSpPr>
            <a:xfrm>
              <a:off x="3733902" y="1947181"/>
              <a:ext cx="2520000" cy="1046892"/>
              <a:chOff x="4749083" y="1999298"/>
              <a:chExt cx="2520000" cy="1046892"/>
            </a:xfrm>
          </p:grpSpPr>
          <p:sp>
            <p:nvSpPr>
              <p:cNvPr id="11" name="thumb-up-sign_17304">
                <a:extLst>
                  <a:ext uri="{FF2B5EF4-FFF2-40B4-BE49-F238E27FC236}">
                    <a16:creationId xmlns:a16="http://schemas.microsoft.com/office/drawing/2014/main" id="{B2957987-15B1-4445-9CF7-7160A81543E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 flipV="1">
                <a:off x="5704241" y="1999298"/>
                <a:ext cx="609685" cy="587167"/>
              </a:xfrm>
              <a:custGeom>
                <a:avLst/>
                <a:gdLst>
                  <a:gd name="connsiteX0" fmla="*/ 42291 w 603758"/>
                  <a:gd name="connsiteY0" fmla="*/ 215366 h 581459"/>
                  <a:gd name="connsiteX1" fmla="*/ 142460 w 603758"/>
                  <a:gd name="connsiteY1" fmla="*/ 215366 h 581459"/>
                  <a:gd name="connsiteX2" fmla="*/ 178107 w 603758"/>
                  <a:gd name="connsiteY2" fmla="*/ 263472 h 581459"/>
                  <a:gd name="connsiteX3" fmla="*/ 178107 w 603758"/>
                  <a:gd name="connsiteY3" fmla="*/ 537308 h 581459"/>
                  <a:gd name="connsiteX4" fmla="*/ 142460 w 603758"/>
                  <a:gd name="connsiteY4" fmla="*/ 581459 h 581459"/>
                  <a:gd name="connsiteX5" fmla="*/ 42291 w 603758"/>
                  <a:gd name="connsiteY5" fmla="*/ 581459 h 581459"/>
                  <a:gd name="connsiteX6" fmla="*/ 0 w 603758"/>
                  <a:gd name="connsiteY6" fmla="*/ 537308 h 581459"/>
                  <a:gd name="connsiteX7" fmla="*/ 0 w 603758"/>
                  <a:gd name="connsiteY7" fmla="*/ 263472 h 581459"/>
                  <a:gd name="connsiteX8" fmla="*/ 42291 w 603758"/>
                  <a:gd name="connsiteY8" fmla="*/ 215366 h 581459"/>
                  <a:gd name="connsiteX9" fmla="*/ 337478 w 603758"/>
                  <a:gd name="connsiteY9" fmla="*/ 0 h 581459"/>
                  <a:gd name="connsiteX10" fmla="*/ 382709 w 603758"/>
                  <a:gd name="connsiteY10" fmla="*/ 22074 h 581459"/>
                  <a:gd name="connsiteX11" fmla="*/ 382837 w 603758"/>
                  <a:gd name="connsiteY11" fmla="*/ 21564 h 581459"/>
                  <a:gd name="connsiteX12" fmla="*/ 414525 w 603758"/>
                  <a:gd name="connsiteY12" fmla="*/ 215384 h 581459"/>
                  <a:gd name="connsiteX13" fmla="*/ 546643 w 603758"/>
                  <a:gd name="connsiteY13" fmla="*/ 215384 h 581459"/>
                  <a:gd name="connsiteX14" fmla="*/ 587020 w 603758"/>
                  <a:gd name="connsiteY14" fmla="*/ 233247 h 581459"/>
                  <a:gd name="connsiteX15" fmla="*/ 603758 w 603758"/>
                  <a:gd name="connsiteY15" fmla="*/ 274844 h 581459"/>
                  <a:gd name="connsiteX16" fmla="*/ 585870 w 603758"/>
                  <a:gd name="connsiteY16" fmla="*/ 316313 h 581459"/>
                  <a:gd name="connsiteX17" fmla="*/ 603758 w 603758"/>
                  <a:gd name="connsiteY17" fmla="*/ 357654 h 581459"/>
                  <a:gd name="connsiteX18" fmla="*/ 585870 w 603758"/>
                  <a:gd name="connsiteY18" fmla="*/ 399123 h 581459"/>
                  <a:gd name="connsiteX19" fmla="*/ 603758 w 603758"/>
                  <a:gd name="connsiteY19" fmla="*/ 440592 h 581459"/>
                  <a:gd name="connsiteX20" fmla="*/ 584720 w 603758"/>
                  <a:gd name="connsiteY20" fmla="*/ 483082 h 581459"/>
                  <a:gd name="connsiteX21" fmla="*/ 601586 w 603758"/>
                  <a:gd name="connsiteY21" fmla="*/ 523530 h 581459"/>
                  <a:gd name="connsiteX22" fmla="*/ 550349 w 603758"/>
                  <a:gd name="connsiteY22" fmla="*/ 580438 h 581459"/>
                  <a:gd name="connsiteX23" fmla="*/ 546643 w 603758"/>
                  <a:gd name="connsiteY23" fmla="*/ 581459 h 581459"/>
                  <a:gd name="connsiteX24" fmla="*/ 237814 w 603758"/>
                  <a:gd name="connsiteY24" fmla="*/ 581459 h 581459"/>
                  <a:gd name="connsiteX25" fmla="*/ 188621 w 603758"/>
                  <a:gd name="connsiteY25" fmla="*/ 535779 h 581459"/>
                  <a:gd name="connsiteX26" fmla="*/ 188621 w 603758"/>
                  <a:gd name="connsiteY26" fmla="*/ 262339 h 581459"/>
                  <a:gd name="connsiteX27" fmla="*/ 233214 w 603758"/>
                  <a:gd name="connsiteY27" fmla="*/ 216660 h 581459"/>
                  <a:gd name="connsiteX28" fmla="*/ 237814 w 603758"/>
                  <a:gd name="connsiteY28" fmla="*/ 215384 h 581459"/>
                  <a:gd name="connsiteX29" fmla="*/ 242158 w 603758"/>
                  <a:gd name="connsiteY29" fmla="*/ 215384 h 581459"/>
                  <a:gd name="connsiteX30" fmla="*/ 250591 w 603758"/>
                  <a:gd name="connsiteY30" fmla="*/ 211683 h 581459"/>
                  <a:gd name="connsiteX31" fmla="*/ 254297 w 603758"/>
                  <a:gd name="connsiteY31" fmla="*/ 205686 h 581459"/>
                  <a:gd name="connsiteX32" fmla="*/ 280618 w 603758"/>
                  <a:gd name="connsiteY32" fmla="*/ 69413 h 581459"/>
                  <a:gd name="connsiteX33" fmla="*/ 280618 w 603758"/>
                  <a:gd name="connsiteY33" fmla="*/ 63033 h 581459"/>
                  <a:gd name="connsiteX34" fmla="*/ 280363 w 603758"/>
                  <a:gd name="connsiteY34" fmla="*/ 57291 h 581459"/>
                  <a:gd name="connsiteX35" fmla="*/ 337478 w 603758"/>
                  <a:gd name="connsiteY35" fmla="*/ 0 h 581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603758" h="581459">
                    <a:moveTo>
                      <a:pt x="42291" y="215366"/>
                    </a:moveTo>
                    <a:lnTo>
                      <a:pt x="142460" y="215366"/>
                    </a:lnTo>
                    <a:cubicBezTo>
                      <a:pt x="162903" y="215366"/>
                      <a:pt x="178107" y="239738"/>
                      <a:pt x="178107" y="263472"/>
                    </a:cubicBezTo>
                    <a:lnTo>
                      <a:pt x="178107" y="537308"/>
                    </a:lnTo>
                    <a:cubicBezTo>
                      <a:pt x="178107" y="561043"/>
                      <a:pt x="162903" y="581459"/>
                      <a:pt x="142460" y="581459"/>
                    </a:cubicBezTo>
                    <a:lnTo>
                      <a:pt x="42291" y="581459"/>
                    </a:lnTo>
                    <a:cubicBezTo>
                      <a:pt x="21848" y="581459"/>
                      <a:pt x="0" y="561043"/>
                      <a:pt x="0" y="537308"/>
                    </a:cubicBezTo>
                    <a:lnTo>
                      <a:pt x="0" y="263472"/>
                    </a:lnTo>
                    <a:cubicBezTo>
                      <a:pt x="0" y="239738"/>
                      <a:pt x="21848" y="215366"/>
                      <a:pt x="42291" y="215366"/>
                    </a:cubicBezTo>
                    <a:close/>
                    <a:moveTo>
                      <a:pt x="337478" y="0"/>
                    </a:moveTo>
                    <a:cubicBezTo>
                      <a:pt x="355110" y="0"/>
                      <a:pt x="371849" y="8039"/>
                      <a:pt x="382709" y="22074"/>
                    </a:cubicBezTo>
                    <a:cubicBezTo>
                      <a:pt x="382709" y="22074"/>
                      <a:pt x="382837" y="21564"/>
                      <a:pt x="382837" y="21564"/>
                    </a:cubicBezTo>
                    <a:cubicBezTo>
                      <a:pt x="385904" y="25009"/>
                      <a:pt x="451452" y="100291"/>
                      <a:pt x="414525" y="215384"/>
                    </a:cubicBezTo>
                    <a:lnTo>
                      <a:pt x="546643" y="215384"/>
                    </a:lnTo>
                    <a:cubicBezTo>
                      <a:pt x="561848" y="215384"/>
                      <a:pt x="576159" y="222529"/>
                      <a:pt x="587020" y="233247"/>
                    </a:cubicBezTo>
                    <a:cubicBezTo>
                      <a:pt x="597753" y="244093"/>
                      <a:pt x="603758" y="259660"/>
                      <a:pt x="603758" y="274844"/>
                    </a:cubicBezTo>
                    <a:cubicBezTo>
                      <a:pt x="603758" y="291176"/>
                      <a:pt x="596858" y="305850"/>
                      <a:pt x="585870" y="316313"/>
                    </a:cubicBezTo>
                    <a:cubicBezTo>
                      <a:pt x="596858" y="326648"/>
                      <a:pt x="603758" y="341449"/>
                      <a:pt x="603758" y="357654"/>
                    </a:cubicBezTo>
                    <a:cubicBezTo>
                      <a:pt x="603758" y="373986"/>
                      <a:pt x="596858" y="388660"/>
                      <a:pt x="585870" y="399123"/>
                    </a:cubicBezTo>
                    <a:cubicBezTo>
                      <a:pt x="596858" y="409458"/>
                      <a:pt x="603758" y="424260"/>
                      <a:pt x="603758" y="440592"/>
                    </a:cubicBezTo>
                    <a:cubicBezTo>
                      <a:pt x="603758" y="457435"/>
                      <a:pt x="596475" y="472619"/>
                      <a:pt x="584720" y="483082"/>
                    </a:cubicBezTo>
                    <a:cubicBezTo>
                      <a:pt x="595197" y="493417"/>
                      <a:pt x="601586" y="507836"/>
                      <a:pt x="601586" y="523530"/>
                    </a:cubicBezTo>
                    <a:cubicBezTo>
                      <a:pt x="601586" y="552877"/>
                      <a:pt x="579353" y="577503"/>
                      <a:pt x="550349" y="580438"/>
                    </a:cubicBezTo>
                    <a:cubicBezTo>
                      <a:pt x="549199" y="580821"/>
                      <a:pt x="547921" y="581459"/>
                      <a:pt x="546643" y="581459"/>
                    </a:cubicBezTo>
                    <a:lnTo>
                      <a:pt x="237814" y="581459"/>
                    </a:lnTo>
                    <a:cubicBezTo>
                      <a:pt x="213154" y="581459"/>
                      <a:pt x="188621" y="560405"/>
                      <a:pt x="188621" y="535779"/>
                    </a:cubicBezTo>
                    <a:lnTo>
                      <a:pt x="188621" y="262339"/>
                    </a:lnTo>
                    <a:cubicBezTo>
                      <a:pt x="188621" y="238606"/>
                      <a:pt x="209448" y="217935"/>
                      <a:pt x="233214" y="216660"/>
                    </a:cubicBezTo>
                    <a:cubicBezTo>
                      <a:pt x="233981" y="216660"/>
                      <a:pt x="237047" y="215384"/>
                      <a:pt x="237814" y="215384"/>
                    </a:cubicBezTo>
                    <a:lnTo>
                      <a:pt x="242158" y="215384"/>
                    </a:lnTo>
                    <a:cubicBezTo>
                      <a:pt x="245480" y="215384"/>
                      <a:pt x="248419" y="214235"/>
                      <a:pt x="250591" y="211683"/>
                    </a:cubicBezTo>
                    <a:cubicBezTo>
                      <a:pt x="251869" y="209386"/>
                      <a:pt x="253019" y="208111"/>
                      <a:pt x="254297" y="205686"/>
                    </a:cubicBezTo>
                    <a:cubicBezTo>
                      <a:pt x="268863" y="176211"/>
                      <a:pt x="291607" y="119431"/>
                      <a:pt x="280618" y="69413"/>
                    </a:cubicBezTo>
                    <a:cubicBezTo>
                      <a:pt x="280235" y="67244"/>
                      <a:pt x="280235" y="65074"/>
                      <a:pt x="280618" y="63033"/>
                    </a:cubicBezTo>
                    <a:cubicBezTo>
                      <a:pt x="280490" y="61119"/>
                      <a:pt x="280363" y="59077"/>
                      <a:pt x="280363" y="57291"/>
                    </a:cubicBezTo>
                    <a:cubicBezTo>
                      <a:pt x="280363" y="25775"/>
                      <a:pt x="305917" y="0"/>
                      <a:pt x="337478" y="0"/>
                    </a:cubicBezTo>
                    <a:close/>
                  </a:path>
                </a:pathLst>
              </a:custGeom>
              <a:solidFill>
                <a:srgbClr val="BAC4CE"/>
              </a:solidFill>
              <a:ln>
                <a:noFill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cxnSp>
            <p:nvCxnSpPr>
              <p:cNvPr id="10" name="直接连接符 139">
                <a:extLst>
                  <a:ext uri="{FF2B5EF4-FFF2-40B4-BE49-F238E27FC236}">
                    <a16:creationId xmlns:a16="http://schemas.microsoft.com/office/drawing/2014/main" id="{506A8D43-79C9-4FBD-A17F-3B0B6315EB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49083" y="3046190"/>
                <a:ext cx="2520000" cy="0"/>
              </a:xfrm>
              <a:prstGeom prst="line">
                <a:avLst/>
              </a:prstGeom>
              <a:ln w="19050" cap="rnd">
                <a:solidFill>
                  <a:schemeClr val="accent3">
                    <a:lumMod val="20000"/>
                    <a:lumOff val="8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標題 2">
            <a:extLst>
              <a:ext uri="{FF2B5EF4-FFF2-40B4-BE49-F238E27FC236}">
                <a16:creationId xmlns:a16="http://schemas.microsoft.com/office/drawing/2014/main" id="{41663FA6-51EE-4252-B627-BA1D18676D15}"/>
              </a:ext>
            </a:extLst>
          </p:cNvPr>
          <p:cNvSpPr txBox="1">
            <a:spLocks/>
          </p:cNvSpPr>
          <p:nvPr/>
        </p:nvSpPr>
        <p:spPr>
          <a:xfrm>
            <a:off x="1936964" y="538127"/>
            <a:ext cx="3007179" cy="583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600" b="1" dirty="0">
                <a:solidFill>
                  <a:srgbClr val="627E98"/>
                </a:solidFill>
                <a:latin typeface="+mn-ea"/>
                <a:ea typeface="+mn-ea"/>
              </a:rPr>
              <a:t>按我編輯標題</a:t>
            </a: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B4A77AF3-AF5C-4F22-867F-3E09E13FD38A}"/>
              </a:ext>
            </a:extLst>
          </p:cNvPr>
          <p:cNvCxnSpPr>
            <a:cxnSpLocks/>
          </p:cNvCxnSpPr>
          <p:nvPr/>
        </p:nvCxnSpPr>
        <p:spPr>
          <a:xfrm>
            <a:off x="1416174" y="1199072"/>
            <a:ext cx="404876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74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57B460C-B948-4260-AB3D-346A3442DA6B}"/>
              </a:ext>
            </a:extLst>
          </p:cNvPr>
          <p:cNvSpPr>
            <a:spLocks noChangeAspect="1"/>
          </p:cNvSpPr>
          <p:nvPr/>
        </p:nvSpPr>
        <p:spPr>
          <a:xfrm flipH="1"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 l="-16667" t="-2592" r="-16667" b="-15926"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831BB45A-9DF2-4AED-B7A1-7949209889D6}"/>
              </a:ext>
            </a:extLst>
          </p:cNvPr>
          <p:cNvGrpSpPr/>
          <p:nvPr/>
        </p:nvGrpSpPr>
        <p:grpSpPr>
          <a:xfrm>
            <a:off x="3903820" y="976588"/>
            <a:ext cx="5003858" cy="2452412"/>
            <a:chOff x="6734401" y="1280793"/>
            <a:chExt cx="5003858" cy="2452412"/>
          </a:xfrm>
        </p:grpSpPr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3736EF51-9E0B-4F3A-9FC9-5D4356DB9F6B}"/>
                </a:ext>
              </a:extLst>
            </p:cNvPr>
            <p:cNvSpPr txBox="1"/>
            <p:nvPr/>
          </p:nvSpPr>
          <p:spPr>
            <a:xfrm>
              <a:off x="6734401" y="2316120"/>
              <a:ext cx="50038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>
                  <a:solidFill>
                    <a:srgbClr val="627E98"/>
                  </a:solidFill>
                  <a:latin typeface="+mn-ea"/>
                </a:rPr>
                <a:t>AND YOU SLOGAN HERE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E57DE958-161F-4E63-A3F1-B661BB886DB2}"/>
                </a:ext>
              </a:extLst>
            </p:cNvPr>
            <p:cNvSpPr/>
            <p:nvPr/>
          </p:nvSpPr>
          <p:spPr>
            <a:xfrm>
              <a:off x="8676912" y="1280793"/>
              <a:ext cx="30613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5400" b="1" dirty="0">
                  <a:solidFill>
                    <a:srgbClr val="627E98"/>
                  </a:solidFill>
                  <a:latin typeface="+mn-ea"/>
                </a:rPr>
                <a:t>THANKS</a:t>
              </a: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1C481633-90CD-4823-99B7-17F44B7F6065}"/>
                </a:ext>
              </a:extLst>
            </p:cNvPr>
            <p:cNvSpPr txBox="1"/>
            <p:nvPr/>
          </p:nvSpPr>
          <p:spPr>
            <a:xfrm>
              <a:off x="7972485" y="3086874"/>
              <a:ext cx="37657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err="1">
                  <a:solidFill>
                    <a:srgbClr val="627E98"/>
                  </a:solidFill>
                </a:rPr>
                <a:t>augue</a:t>
              </a:r>
              <a:r>
                <a:rPr lang="en-US" altLang="zh-TW" dirty="0">
                  <a:solidFill>
                    <a:srgbClr val="627E98"/>
                  </a:solidFill>
                </a:rPr>
                <a:t> vel porta</a:t>
              </a:r>
            </a:p>
            <a:p>
              <a:pPr algn="r"/>
              <a:r>
                <a:rPr lang="it-IT" altLang="zh-TW" dirty="0">
                  <a:solidFill>
                    <a:srgbClr val="627E98"/>
                  </a:solidFill>
                </a:rPr>
                <a:t>molestie. In malesuada ultricies dui</a:t>
              </a:r>
              <a:endParaRPr lang="zh-TW" altLang="en-US" dirty="0">
                <a:solidFill>
                  <a:srgbClr val="627E9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551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正黑+Tim">
      <a:majorFont>
        <a:latin typeface="Bahnschrift Light"/>
        <a:ea typeface="微軟正黑體"/>
        <a:cs typeface=""/>
      </a:majorFont>
      <a:minorFont>
        <a:latin typeface="Bahnschrift Light"/>
        <a:ea typeface="微軟正黑體"/>
        <a:cs typeface="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31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微軟正黑體</vt:lpstr>
      <vt:lpstr>Arial</vt:lpstr>
      <vt:lpstr>Bahnschrift Light</vt:lpstr>
      <vt:lpstr>Gadugi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鈺婷 王</dc:creator>
  <cp:lastModifiedBy>Shirley</cp:lastModifiedBy>
  <cp:revision>12</cp:revision>
  <dcterms:created xsi:type="dcterms:W3CDTF">2019-12-25T08:29:53Z</dcterms:created>
  <dcterms:modified xsi:type="dcterms:W3CDTF">2021-02-26T12:10:54Z</dcterms:modified>
</cp:coreProperties>
</file>