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1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6" descr="一張含有 建築物, 室外, 時鐘, 磚塊 的圖片&#10;&#10;自動產生的描述">
            <a:extLst>
              <a:ext uri="{FF2B5EF4-FFF2-40B4-BE49-F238E27FC236}">
                <a16:creationId xmlns:a16="http://schemas.microsoft.com/office/drawing/2014/main" id="{81C13C78-7797-4B59-9F92-892E6EFE3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5445" r="5483" b="5"/>
          <a:stretch/>
        </p:blipFill>
        <p:spPr>
          <a:xfrm>
            <a:off x="0" y="452437"/>
            <a:ext cx="9144000" cy="5953125"/>
          </a:xfrm>
          <a:custGeom>
            <a:avLst/>
            <a:gdLst>
              <a:gd name="connsiteX0" fmla="*/ 0 w 12192000"/>
              <a:gd name="connsiteY0" fmla="*/ 0 h 5953760"/>
              <a:gd name="connsiteX1" fmla="*/ 12192000 w 12192000"/>
              <a:gd name="connsiteY1" fmla="*/ 0 h 5953760"/>
              <a:gd name="connsiteX2" fmla="*/ 12192000 w 12192000"/>
              <a:gd name="connsiteY2" fmla="*/ 5953760 h 5953760"/>
              <a:gd name="connsiteX3" fmla="*/ 0 w 12192000"/>
              <a:gd name="connsiteY3" fmla="*/ 5953760 h 595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953760">
                <a:moveTo>
                  <a:pt x="0" y="0"/>
                </a:moveTo>
                <a:lnTo>
                  <a:pt x="12192000" y="0"/>
                </a:lnTo>
                <a:lnTo>
                  <a:pt x="12192000" y="5953760"/>
                </a:lnTo>
                <a:lnTo>
                  <a:pt x="0" y="5953760"/>
                </a:lnTo>
                <a:close/>
              </a:path>
            </a:pathLst>
          </a:cu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0F52AB3-6F47-4D1A-A154-87FC0AE1D2AE}"/>
              </a:ext>
            </a:extLst>
          </p:cNvPr>
          <p:cNvSpPr/>
          <p:nvPr/>
        </p:nvSpPr>
        <p:spPr>
          <a:xfrm>
            <a:off x="0" y="452435"/>
            <a:ext cx="9144000" cy="5953126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3DD9F65-7194-4BDE-AFBE-15E600068433}"/>
              </a:ext>
            </a:extLst>
          </p:cNvPr>
          <p:cNvSpPr txBox="1"/>
          <p:nvPr/>
        </p:nvSpPr>
        <p:spPr>
          <a:xfrm>
            <a:off x="7391988" y="6036229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sunyu-tech.com.tw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C14034-DE49-43E5-A2C5-1F6D85FBF9A4}"/>
              </a:ext>
            </a:extLst>
          </p:cNvPr>
          <p:cNvSpPr/>
          <p:nvPr/>
        </p:nvSpPr>
        <p:spPr>
          <a:xfrm>
            <a:off x="18349" y="6036229"/>
            <a:ext cx="1513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err="1">
                <a:solidFill>
                  <a:schemeClr val="bg1"/>
                </a:solidFill>
              </a:rPr>
              <a:t>mauris</a:t>
            </a:r>
            <a:r>
              <a:rPr lang="en-US" altLang="zh-TW" sz="1400" dirty="0">
                <a:solidFill>
                  <a:schemeClr val="bg1"/>
                </a:solidFill>
              </a:rPr>
              <a:t> vel </a:t>
            </a:r>
            <a:r>
              <a:rPr lang="en-US" altLang="zh-TW" sz="1400" dirty="0" err="1">
                <a:solidFill>
                  <a:schemeClr val="bg1"/>
                </a:solidFill>
              </a:rPr>
              <a:t>purus</a:t>
            </a:r>
            <a:endParaRPr lang="zh-TW" altLang="en-US" sz="1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3FDC8DA-23C0-4D1F-B978-CE94F2AF5C4B}"/>
              </a:ext>
            </a:extLst>
          </p:cNvPr>
          <p:cNvSpPr txBox="1"/>
          <p:nvPr/>
        </p:nvSpPr>
        <p:spPr>
          <a:xfrm>
            <a:off x="2301432" y="482915"/>
            <a:ext cx="454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b="1" dirty="0">
                <a:solidFill>
                  <a:schemeClr val="bg1"/>
                </a:solidFill>
                <a:latin typeface="+mn-ea"/>
              </a:rPr>
              <a:t>BUSINESS REPORT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5A7184B-B208-424C-AD0D-1CC046C38A2F}"/>
              </a:ext>
            </a:extLst>
          </p:cNvPr>
          <p:cNvSpPr txBox="1"/>
          <p:nvPr/>
        </p:nvSpPr>
        <p:spPr>
          <a:xfrm>
            <a:off x="775127" y="2710207"/>
            <a:ext cx="759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+mn-ea"/>
              </a:rPr>
              <a:t>商業匯報總結通用</a:t>
            </a:r>
            <a:r>
              <a:rPr lang="en-US" altLang="zh-TW" sz="4800" b="1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TW" altLang="en-US" sz="4800" b="1" dirty="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F2B59C-2ACD-47D5-A1E0-67960B2CE82D}"/>
              </a:ext>
            </a:extLst>
          </p:cNvPr>
          <p:cNvSpPr txBox="1"/>
          <p:nvPr/>
        </p:nvSpPr>
        <p:spPr>
          <a:xfrm>
            <a:off x="3326145" y="3774884"/>
            <a:ext cx="229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DESIGN BY HACC.CTBC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版面配置區 23" descr="一張含有 建築物, 室外, 時鐘, 橋 的圖片&#10;&#10;自動產生的描述">
            <a:extLst>
              <a:ext uri="{FF2B5EF4-FFF2-40B4-BE49-F238E27FC236}">
                <a16:creationId xmlns:a16="http://schemas.microsoft.com/office/drawing/2014/main" id="{7777F86B-717D-4F5D-8CB7-79AA4D6DCEF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r="16150"/>
          <a:stretch>
            <a:fillRect/>
          </a:stretch>
        </p:blipFill>
        <p:spPr>
          <a:xfrm>
            <a:off x="6095180" y="570271"/>
            <a:ext cx="3048820" cy="3001463"/>
          </a:xfrm>
          <a:custGeom>
            <a:avLst/>
            <a:gdLst>
              <a:gd name="connsiteX0" fmla="*/ 0 w 4190280"/>
              <a:gd name="connsiteY0" fmla="*/ 0 h 4125191"/>
              <a:gd name="connsiteX1" fmla="*/ 4190280 w 4190280"/>
              <a:gd name="connsiteY1" fmla="*/ 0 h 4125191"/>
              <a:gd name="connsiteX2" fmla="*/ 4190280 w 4190280"/>
              <a:gd name="connsiteY2" fmla="*/ 4125191 h 4125191"/>
              <a:gd name="connsiteX3" fmla="*/ 0 w 4190280"/>
              <a:gd name="connsiteY3" fmla="*/ 4125191 h 41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280" h="4125191">
                <a:moveTo>
                  <a:pt x="0" y="0"/>
                </a:moveTo>
                <a:lnTo>
                  <a:pt x="4190280" y="0"/>
                </a:lnTo>
                <a:lnTo>
                  <a:pt x="4190280" y="4125191"/>
                </a:lnTo>
                <a:lnTo>
                  <a:pt x="0" y="4125191"/>
                </a:lnTo>
                <a:close/>
              </a:path>
            </a:pathLst>
          </a:custGeom>
        </p:spPr>
      </p:pic>
      <p:pic>
        <p:nvPicPr>
          <p:cNvPr id="23" name="圖片版面配置區 5" descr="一張含有 桌, 室內, 坐, 書桌 的圖片&#10;&#10;自動產生的描述">
            <a:extLst>
              <a:ext uri="{FF2B5EF4-FFF2-40B4-BE49-F238E27FC236}">
                <a16:creationId xmlns:a16="http://schemas.microsoft.com/office/drawing/2014/main" id="{511EEBDA-52F3-4CB7-8037-DEA83576209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6154"/>
          <a:stretch>
            <a:fillRect/>
          </a:stretch>
        </p:blipFill>
        <p:spPr>
          <a:xfrm>
            <a:off x="2959716" y="570270"/>
            <a:ext cx="3048820" cy="3001463"/>
          </a:xfrm>
          <a:custGeom>
            <a:avLst/>
            <a:gdLst>
              <a:gd name="connsiteX0" fmla="*/ 0 w 4190280"/>
              <a:gd name="connsiteY0" fmla="*/ 0 h 4125191"/>
              <a:gd name="connsiteX1" fmla="*/ 4190280 w 4190280"/>
              <a:gd name="connsiteY1" fmla="*/ 0 h 4125191"/>
              <a:gd name="connsiteX2" fmla="*/ 4190280 w 4190280"/>
              <a:gd name="connsiteY2" fmla="*/ 4125191 h 4125191"/>
              <a:gd name="connsiteX3" fmla="*/ 0 w 4190280"/>
              <a:gd name="connsiteY3" fmla="*/ 4125191 h 41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280" h="4125191">
                <a:moveTo>
                  <a:pt x="0" y="0"/>
                </a:moveTo>
                <a:lnTo>
                  <a:pt x="4190280" y="0"/>
                </a:lnTo>
                <a:lnTo>
                  <a:pt x="4190280" y="4125191"/>
                </a:lnTo>
                <a:lnTo>
                  <a:pt x="0" y="4125191"/>
                </a:lnTo>
                <a:close/>
              </a:path>
            </a:pathLst>
          </a:cu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5D3873F-7976-41D4-883F-12F406BF586A}"/>
              </a:ext>
            </a:extLst>
          </p:cNvPr>
          <p:cNvSpPr/>
          <p:nvPr/>
        </p:nvSpPr>
        <p:spPr>
          <a:xfrm>
            <a:off x="0" y="3413432"/>
            <a:ext cx="9144000" cy="34445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43CF63-8C60-4798-8572-7B304E62CD5B}"/>
              </a:ext>
            </a:extLst>
          </p:cNvPr>
          <p:cNvSpPr/>
          <p:nvPr/>
        </p:nvSpPr>
        <p:spPr>
          <a:xfrm>
            <a:off x="119275" y="3790212"/>
            <a:ext cx="2844341" cy="186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Sed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vehicula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consequat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neque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eget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feugiat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Nullam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gravida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erat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1500" dirty="0" err="1">
                <a:solidFill>
                  <a:schemeClr val="bg1"/>
                </a:solidFill>
                <a:latin typeface="+mn-ea"/>
              </a:rPr>
              <a:t>eu</a:t>
            </a:r>
            <a:r>
              <a:rPr lang="en-US" altLang="zh-TW" sz="1500" dirty="0">
                <a:solidFill>
                  <a:schemeClr val="bg1"/>
                </a:solidFill>
                <a:latin typeface="+mn-ea"/>
              </a:rPr>
              <a:t> magna</a:t>
            </a:r>
            <a:endParaRPr lang="zh-TW" altLang="en-US" sz="15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CBD9913-97E9-47EC-B4E9-95E512DE1F55}"/>
              </a:ext>
            </a:extLst>
          </p:cNvPr>
          <p:cNvGrpSpPr/>
          <p:nvPr/>
        </p:nvGrpSpPr>
        <p:grpSpPr>
          <a:xfrm>
            <a:off x="3167579" y="1548245"/>
            <a:ext cx="2710469" cy="5309755"/>
            <a:chOff x="4274686" y="1548245"/>
            <a:chExt cx="2710469" cy="530975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B02C6FB-AAB0-4461-8D20-91A01E7B5E5A}"/>
                </a:ext>
              </a:extLst>
            </p:cNvPr>
            <p:cNvSpPr/>
            <p:nvPr/>
          </p:nvSpPr>
          <p:spPr>
            <a:xfrm>
              <a:off x="4274686" y="1548245"/>
              <a:ext cx="2710469" cy="530975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infographic-diagram_15452">
              <a:extLst>
                <a:ext uri="{FF2B5EF4-FFF2-40B4-BE49-F238E27FC236}">
                  <a16:creationId xmlns:a16="http://schemas.microsoft.com/office/drawing/2014/main" id="{D42A4DF7-E271-4C73-A075-4483A2708F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40822" y="2183779"/>
              <a:ext cx="568371" cy="609685"/>
            </a:xfrm>
            <a:custGeom>
              <a:avLst/>
              <a:gdLst>
                <a:gd name="connsiteX0" fmla="*/ 16143 w 564989"/>
                <a:gd name="connsiteY0" fmla="*/ 573798 h 606057"/>
                <a:gd name="connsiteX1" fmla="*/ 548846 w 564989"/>
                <a:gd name="connsiteY1" fmla="*/ 573798 h 606057"/>
                <a:gd name="connsiteX2" fmla="*/ 564989 w 564989"/>
                <a:gd name="connsiteY2" fmla="*/ 589928 h 606057"/>
                <a:gd name="connsiteX3" fmla="*/ 548846 w 564989"/>
                <a:gd name="connsiteY3" fmla="*/ 606057 h 606057"/>
                <a:gd name="connsiteX4" fmla="*/ 16143 w 564989"/>
                <a:gd name="connsiteY4" fmla="*/ 606057 h 606057"/>
                <a:gd name="connsiteX5" fmla="*/ 0 w 564989"/>
                <a:gd name="connsiteY5" fmla="*/ 589928 h 606057"/>
                <a:gd name="connsiteX6" fmla="*/ 16143 w 564989"/>
                <a:gd name="connsiteY6" fmla="*/ 573798 h 606057"/>
                <a:gd name="connsiteX7" fmla="*/ 48465 w 564989"/>
                <a:gd name="connsiteY7" fmla="*/ 193425 h 606057"/>
                <a:gd name="connsiteX8" fmla="*/ 125915 w 564989"/>
                <a:gd name="connsiteY8" fmla="*/ 193425 h 606057"/>
                <a:gd name="connsiteX9" fmla="*/ 158186 w 564989"/>
                <a:gd name="connsiteY9" fmla="*/ 225663 h 606057"/>
                <a:gd name="connsiteX10" fmla="*/ 158186 w 564989"/>
                <a:gd name="connsiteY10" fmla="*/ 507746 h 606057"/>
                <a:gd name="connsiteX11" fmla="*/ 125915 w 564989"/>
                <a:gd name="connsiteY11" fmla="*/ 539984 h 606057"/>
                <a:gd name="connsiteX12" fmla="*/ 48465 w 564989"/>
                <a:gd name="connsiteY12" fmla="*/ 539984 h 606057"/>
                <a:gd name="connsiteX13" fmla="*/ 16194 w 564989"/>
                <a:gd name="connsiteY13" fmla="*/ 507746 h 606057"/>
                <a:gd name="connsiteX14" fmla="*/ 16194 w 564989"/>
                <a:gd name="connsiteY14" fmla="*/ 225663 h 606057"/>
                <a:gd name="connsiteX15" fmla="*/ 48465 w 564989"/>
                <a:gd name="connsiteY15" fmla="*/ 193425 h 606057"/>
                <a:gd name="connsiteX16" fmla="*/ 447906 w 564989"/>
                <a:gd name="connsiteY16" fmla="*/ 107142 h 606057"/>
                <a:gd name="connsiteX17" fmla="*/ 526217 w 564989"/>
                <a:gd name="connsiteY17" fmla="*/ 107142 h 606057"/>
                <a:gd name="connsiteX18" fmla="*/ 558511 w 564989"/>
                <a:gd name="connsiteY18" fmla="*/ 139384 h 606057"/>
                <a:gd name="connsiteX19" fmla="*/ 558511 w 564989"/>
                <a:gd name="connsiteY19" fmla="*/ 507742 h 606057"/>
                <a:gd name="connsiteX20" fmla="*/ 526217 w 564989"/>
                <a:gd name="connsiteY20" fmla="*/ 539984 h 606057"/>
                <a:gd name="connsiteX21" fmla="*/ 447906 w 564989"/>
                <a:gd name="connsiteY21" fmla="*/ 539984 h 606057"/>
                <a:gd name="connsiteX22" fmla="*/ 415612 w 564989"/>
                <a:gd name="connsiteY22" fmla="*/ 507742 h 606057"/>
                <a:gd name="connsiteX23" fmla="*/ 415612 w 564989"/>
                <a:gd name="connsiteY23" fmla="*/ 139384 h 606057"/>
                <a:gd name="connsiteX24" fmla="*/ 447906 w 564989"/>
                <a:gd name="connsiteY24" fmla="*/ 107142 h 606057"/>
                <a:gd name="connsiteX25" fmla="*/ 246967 w 564989"/>
                <a:gd name="connsiteY25" fmla="*/ 0 h 606057"/>
                <a:gd name="connsiteX26" fmla="*/ 325278 w 564989"/>
                <a:gd name="connsiteY26" fmla="*/ 0 h 606057"/>
                <a:gd name="connsiteX27" fmla="*/ 357572 w 564989"/>
                <a:gd name="connsiteY27" fmla="*/ 32238 h 606057"/>
                <a:gd name="connsiteX28" fmla="*/ 357572 w 564989"/>
                <a:gd name="connsiteY28" fmla="*/ 507746 h 606057"/>
                <a:gd name="connsiteX29" fmla="*/ 325278 w 564989"/>
                <a:gd name="connsiteY29" fmla="*/ 539984 h 606057"/>
                <a:gd name="connsiteX30" fmla="*/ 246967 w 564989"/>
                <a:gd name="connsiteY30" fmla="*/ 539984 h 606057"/>
                <a:gd name="connsiteX31" fmla="*/ 214673 w 564989"/>
                <a:gd name="connsiteY31" fmla="*/ 507746 h 606057"/>
                <a:gd name="connsiteX32" fmla="*/ 214673 w 564989"/>
                <a:gd name="connsiteY32" fmla="*/ 32238 h 606057"/>
                <a:gd name="connsiteX33" fmla="*/ 246967 w 564989"/>
                <a:gd name="connsiteY33" fmla="*/ 0 h 60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4989" h="606057">
                  <a:moveTo>
                    <a:pt x="16143" y="573798"/>
                  </a:moveTo>
                  <a:lnTo>
                    <a:pt x="548846" y="573798"/>
                  </a:lnTo>
                  <a:cubicBezTo>
                    <a:pt x="557725" y="573798"/>
                    <a:pt x="564989" y="581056"/>
                    <a:pt x="564989" y="589928"/>
                  </a:cubicBezTo>
                  <a:cubicBezTo>
                    <a:pt x="564989" y="598799"/>
                    <a:pt x="557725" y="606057"/>
                    <a:pt x="548846" y="606057"/>
                  </a:cubicBezTo>
                  <a:lnTo>
                    <a:pt x="16143" y="606057"/>
                  </a:lnTo>
                  <a:cubicBezTo>
                    <a:pt x="7264" y="606057"/>
                    <a:pt x="0" y="598799"/>
                    <a:pt x="0" y="589928"/>
                  </a:cubicBezTo>
                  <a:cubicBezTo>
                    <a:pt x="0" y="581056"/>
                    <a:pt x="7264" y="573798"/>
                    <a:pt x="16143" y="573798"/>
                  </a:cubicBezTo>
                  <a:close/>
                  <a:moveTo>
                    <a:pt x="48465" y="193425"/>
                  </a:moveTo>
                  <a:lnTo>
                    <a:pt x="125915" y="193425"/>
                  </a:lnTo>
                  <a:cubicBezTo>
                    <a:pt x="144471" y="193425"/>
                    <a:pt x="158186" y="207932"/>
                    <a:pt x="158186" y="225663"/>
                  </a:cubicBezTo>
                  <a:lnTo>
                    <a:pt x="158186" y="507746"/>
                  </a:lnTo>
                  <a:cubicBezTo>
                    <a:pt x="158186" y="525477"/>
                    <a:pt x="144471" y="539984"/>
                    <a:pt x="125915" y="539984"/>
                  </a:cubicBezTo>
                  <a:lnTo>
                    <a:pt x="48465" y="539984"/>
                  </a:lnTo>
                  <a:cubicBezTo>
                    <a:pt x="30716" y="539984"/>
                    <a:pt x="16194" y="525477"/>
                    <a:pt x="16194" y="507746"/>
                  </a:cubicBezTo>
                  <a:lnTo>
                    <a:pt x="16194" y="225663"/>
                  </a:lnTo>
                  <a:cubicBezTo>
                    <a:pt x="16194" y="207932"/>
                    <a:pt x="30716" y="193425"/>
                    <a:pt x="48465" y="193425"/>
                  </a:cubicBezTo>
                  <a:close/>
                  <a:moveTo>
                    <a:pt x="447906" y="107142"/>
                  </a:moveTo>
                  <a:lnTo>
                    <a:pt x="526217" y="107142"/>
                  </a:lnTo>
                  <a:cubicBezTo>
                    <a:pt x="543979" y="107142"/>
                    <a:pt x="558511" y="121651"/>
                    <a:pt x="558511" y="139384"/>
                  </a:cubicBezTo>
                  <a:lnTo>
                    <a:pt x="558511" y="507742"/>
                  </a:lnTo>
                  <a:cubicBezTo>
                    <a:pt x="558511" y="525475"/>
                    <a:pt x="543979" y="539984"/>
                    <a:pt x="526217" y="539984"/>
                  </a:cubicBezTo>
                  <a:lnTo>
                    <a:pt x="447906" y="539984"/>
                  </a:lnTo>
                  <a:cubicBezTo>
                    <a:pt x="430144" y="539984"/>
                    <a:pt x="415612" y="525475"/>
                    <a:pt x="415612" y="507742"/>
                  </a:cubicBezTo>
                  <a:lnTo>
                    <a:pt x="415612" y="139384"/>
                  </a:lnTo>
                  <a:cubicBezTo>
                    <a:pt x="415612" y="121651"/>
                    <a:pt x="430144" y="107142"/>
                    <a:pt x="447906" y="107142"/>
                  </a:cubicBezTo>
                  <a:close/>
                  <a:moveTo>
                    <a:pt x="246967" y="0"/>
                  </a:moveTo>
                  <a:lnTo>
                    <a:pt x="325278" y="0"/>
                  </a:lnTo>
                  <a:cubicBezTo>
                    <a:pt x="343040" y="0"/>
                    <a:pt x="357572" y="14507"/>
                    <a:pt x="357572" y="32238"/>
                  </a:cubicBezTo>
                  <a:lnTo>
                    <a:pt x="357572" y="507746"/>
                  </a:lnTo>
                  <a:cubicBezTo>
                    <a:pt x="357572" y="525477"/>
                    <a:pt x="343040" y="539984"/>
                    <a:pt x="325278" y="539984"/>
                  </a:cubicBezTo>
                  <a:lnTo>
                    <a:pt x="246967" y="539984"/>
                  </a:lnTo>
                  <a:cubicBezTo>
                    <a:pt x="229205" y="539984"/>
                    <a:pt x="214673" y="525477"/>
                    <a:pt x="214673" y="507746"/>
                  </a:cubicBezTo>
                  <a:lnTo>
                    <a:pt x="214673" y="32238"/>
                  </a:lnTo>
                  <a:cubicBezTo>
                    <a:pt x="214673" y="14507"/>
                    <a:pt x="229205" y="0"/>
                    <a:pt x="246967" y="0"/>
                  </a:cubicBezTo>
                  <a:close/>
                </a:path>
              </a:pathLst>
            </a:custGeom>
            <a:solidFill>
              <a:srgbClr val="C31432"/>
            </a:solidFill>
            <a:ln>
              <a:noFill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8E7EA31-093D-4DD2-9D84-1A028D39D7EA}"/>
                </a:ext>
              </a:extLst>
            </p:cNvPr>
            <p:cNvSpPr txBox="1"/>
            <p:nvPr/>
          </p:nvSpPr>
          <p:spPr>
            <a:xfrm>
              <a:off x="4331356" y="2951767"/>
              <a:ext cx="1916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Text There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52A5966-895E-4AC3-A127-41C8ACE4F54D}"/>
                </a:ext>
              </a:extLst>
            </p:cNvPr>
            <p:cNvSpPr/>
            <p:nvPr/>
          </p:nvSpPr>
          <p:spPr>
            <a:xfrm>
              <a:off x="4331356" y="3571734"/>
              <a:ext cx="2567155" cy="2314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altLang="zh-TW" sz="1400" dirty="0">
                  <a:latin typeface="+mn-ea"/>
                </a:rPr>
                <a:t>vehicula magna iaculis. Aenean a tempor mi. </a:t>
              </a:r>
            </a:p>
            <a:p>
              <a:pPr>
                <a:lnSpc>
                  <a:spcPct val="150000"/>
                </a:lnSpc>
              </a:pPr>
              <a:endParaRPr lang="it-IT" altLang="zh-TW" sz="1400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it-IT" altLang="zh-TW" sz="1400" dirty="0">
                  <a:latin typeface="+mn-ea"/>
                </a:rPr>
                <a:t>In imperdiet pharetra tincidunt…… </a:t>
              </a:r>
            </a:p>
            <a:p>
              <a:pPr>
                <a:lnSpc>
                  <a:spcPct val="150000"/>
                </a:lnSpc>
              </a:pPr>
              <a:endParaRPr lang="it-IT" altLang="zh-TW" sz="1400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it-IT" altLang="zh-TW" sz="1400" dirty="0">
                  <a:latin typeface="+mn-ea"/>
                </a:rPr>
                <a:t>Nulla sollicitudin</a:t>
              </a:r>
              <a:endParaRPr lang="zh-TW" altLang="en-US" sz="1400" dirty="0">
                <a:latin typeface="+mn-ea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E60C7EA-ABD5-4708-ADEE-CB2E69215426}"/>
              </a:ext>
            </a:extLst>
          </p:cNvPr>
          <p:cNvGrpSpPr/>
          <p:nvPr/>
        </p:nvGrpSpPr>
        <p:grpSpPr>
          <a:xfrm>
            <a:off x="6215169" y="1548245"/>
            <a:ext cx="2710469" cy="5309755"/>
            <a:chOff x="4274686" y="1548245"/>
            <a:chExt cx="2710469" cy="530975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39CEAFC-CEE4-4546-A2FA-C0B280F8B605}"/>
                </a:ext>
              </a:extLst>
            </p:cNvPr>
            <p:cNvSpPr/>
            <p:nvPr/>
          </p:nvSpPr>
          <p:spPr>
            <a:xfrm>
              <a:off x="4274686" y="1548245"/>
              <a:ext cx="2710469" cy="530975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infographic-diagram_15452">
              <a:extLst>
                <a:ext uri="{FF2B5EF4-FFF2-40B4-BE49-F238E27FC236}">
                  <a16:creationId xmlns:a16="http://schemas.microsoft.com/office/drawing/2014/main" id="{899B925B-1B0D-493C-9A0E-739492CA58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40822" y="2183779"/>
              <a:ext cx="568371" cy="609685"/>
            </a:xfrm>
            <a:custGeom>
              <a:avLst/>
              <a:gdLst>
                <a:gd name="connsiteX0" fmla="*/ 16143 w 564989"/>
                <a:gd name="connsiteY0" fmla="*/ 573798 h 606057"/>
                <a:gd name="connsiteX1" fmla="*/ 548846 w 564989"/>
                <a:gd name="connsiteY1" fmla="*/ 573798 h 606057"/>
                <a:gd name="connsiteX2" fmla="*/ 564989 w 564989"/>
                <a:gd name="connsiteY2" fmla="*/ 589928 h 606057"/>
                <a:gd name="connsiteX3" fmla="*/ 548846 w 564989"/>
                <a:gd name="connsiteY3" fmla="*/ 606057 h 606057"/>
                <a:gd name="connsiteX4" fmla="*/ 16143 w 564989"/>
                <a:gd name="connsiteY4" fmla="*/ 606057 h 606057"/>
                <a:gd name="connsiteX5" fmla="*/ 0 w 564989"/>
                <a:gd name="connsiteY5" fmla="*/ 589928 h 606057"/>
                <a:gd name="connsiteX6" fmla="*/ 16143 w 564989"/>
                <a:gd name="connsiteY6" fmla="*/ 573798 h 606057"/>
                <a:gd name="connsiteX7" fmla="*/ 48465 w 564989"/>
                <a:gd name="connsiteY7" fmla="*/ 193425 h 606057"/>
                <a:gd name="connsiteX8" fmla="*/ 125915 w 564989"/>
                <a:gd name="connsiteY8" fmla="*/ 193425 h 606057"/>
                <a:gd name="connsiteX9" fmla="*/ 158186 w 564989"/>
                <a:gd name="connsiteY9" fmla="*/ 225663 h 606057"/>
                <a:gd name="connsiteX10" fmla="*/ 158186 w 564989"/>
                <a:gd name="connsiteY10" fmla="*/ 507746 h 606057"/>
                <a:gd name="connsiteX11" fmla="*/ 125915 w 564989"/>
                <a:gd name="connsiteY11" fmla="*/ 539984 h 606057"/>
                <a:gd name="connsiteX12" fmla="*/ 48465 w 564989"/>
                <a:gd name="connsiteY12" fmla="*/ 539984 h 606057"/>
                <a:gd name="connsiteX13" fmla="*/ 16194 w 564989"/>
                <a:gd name="connsiteY13" fmla="*/ 507746 h 606057"/>
                <a:gd name="connsiteX14" fmla="*/ 16194 w 564989"/>
                <a:gd name="connsiteY14" fmla="*/ 225663 h 606057"/>
                <a:gd name="connsiteX15" fmla="*/ 48465 w 564989"/>
                <a:gd name="connsiteY15" fmla="*/ 193425 h 606057"/>
                <a:gd name="connsiteX16" fmla="*/ 447906 w 564989"/>
                <a:gd name="connsiteY16" fmla="*/ 107142 h 606057"/>
                <a:gd name="connsiteX17" fmla="*/ 526217 w 564989"/>
                <a:gd name="connsiteY17" fmla="*/ 107142 h 606057"/>
                <a:gd name="connsiteX18" fmla="*/ 558511 w 564989"/>
                <a:gd name="connsiteY18" fmla="*/ 139384 h 606057"/>
                <a:gd name="connsiteX19" fmla="*/ 558511 w 564989"/>
                <a:gd name="connsiteY19" fmla="*/ 507742 h 606057"/>
                <a:gd name="connsiteX20" fmla="*/ 526217 w 564989"/>
                <a:gd name="connsiteY20" fmla="*/ 539984 h 606057"/>
                <a:gd name="connsiteX21" fmla="*/ 447906 w 564989"/>
                <a:gd name="connsiteY21" fmla="*/ 539984 h 606057"/>
                <a:gd name="connsiteX22" fmla="*/ 415612 w 564989"/>
                <a:gd name="connsiteY22" fmla="*/ 507742 h 606057"/>
                <a:gd name="connsiteX23" fmla="*/ 415612 w 564989"/>
                <a:gd name="connsiteY23" fmla="*/ 139384 h 606057"/>
                <a:gd name="connsiteX24" fmla="*/ 447906 w 564989"/>
                <a:gd name="connsiteY24" fmla="*/ 107142 h 606057"/>
                <a:gd name="connsiteX25" fmla="*/ 246967 w 564989"/>
                <a:gd name="connsiteY25" fmla="*/ 0 h 606057"/>
                <a:gd name="connsiteX26" fmla="*/ 325278 w 564989"/>
                <a:gd name="connsiteY26" fmla="*/ 0 h 606057"/>
                <a:gd name="connsiteX27" fmla="*/ 357572 w 564989"/>
                <a:gd name="connsiteY27" fmla="*/ 32238 h 606057"/>
                <a:gd name="connsiteX28" fmla="*/ 357572 w 564989"/>
                <a:gd name="connsiteY28" fmla="*/ 507746 h 606057"/>
                <a:gd name="connsiteX29" fmla="*/ 325278 w 564989"/>
                <a:gd name="connsiteY29" fmla="*/ 539984 h 606057"/>
                <a:gd name="connsiteX30" fmla="*/ 246967 w 564989"/>
                <a:gd name="connsiteY30" fmla="*/ 539984 h 606057"/>
                <a:gd name="connsiteX31" fmla="*/ 214673 w 564989"/>
                <a:gd name="connsiteY31" fmla="*/ 507746 h 606057"/>
                <a:gd name="connsiteX32" fmla="*/ 214673 w 564989"/>
                <a:gd name="connsiteY32" fmla="*/ 32238 h 606057"/>
                <a:gd name="connsiteX33" fmla="*/ 246967 w 564989"/>
                <a:gd name="connsiteY33" fmla="*/ 0 h 60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4989" h="606057">
                  <a:moveTo>
                    <a:pt x="16143" y="573798"/>
                  </a:moveTo>
                  <a:lnTo>
                    <a:pt x="548846" y="573798"/>
                  </a:lnTo>
                  <a:cubicBezTo>
                    <a:pt x="557725" y="573798"/>
                    <a:pt x="564989" y="581056"/>
                    <a:pt x="564989" y="589928"/>
                  </a:cubicBezTo>
                  <a:cubicBezTo>
                    <a:pt x="564989" y="598799"/>
                    <a:pt x="557725" y="606057"/>
                    <a:pt x="548846" y="606057"/>
                  </a:cubicBezTo>
                  <a:lnTo>
                    <a:pt x="16143" y="606057"/>
                  </a:lnTo>
                  <a:cubicBezTo>
                    <a:pt x="7264" y="606057"/>
                    <a:pt x="0" y="598799"/>
                    <a:pt x="0" y="589928"/>
                  </a:cubicBezTo>
                  <a:cubicBezTo>
                    <a:pt x="0" y="581056"/>
                    <a:pt x="7264" y="573798"/>
                    <a:pt x="16143" y="573798"/>
                  </a:cubicBezTo>
                  <a:close/>
                  <a:moveTo>
                    <a:pt x="48465" y="193425"/>
                  </a:moveTo>
                  <a:lnTo>
                    <a:pt x="125915" y="193425"/>
                  </a:lnTo>
                  <a:cubicBezTo>
                    <a:pt x="144471" y="193425"/>
                    <a:pt x="158186" y="207932"/>
                    <a:pt x="158186" y="225663"/>
                  </a:cubicBezTo>
                  <a:lnTo>
                    <a:pt x="158186" y="507746"/>
                  </a:lnTo>
                  <a:cubicBezTo>
                    <a:pt x="158186" y="525477"/>
                    <a:pt x="144471" y="539984"/>
                    <a:pt x="125915" y="539984"/>
                  </a:cubicBezTo>
                  <a:lnTo>
                    <a:pt x="48465" y="539984"/>
                  </a:lnTo>
                  <a:cubicBezTo>
                    <a:pt x="30716" y="539984"/>
                    <a:pt x="16194" y="525477"/>
                    <a:pt x="16194" y="507746"/>
                  </a:cubicBezTo>
                  <a:lnTo>
                    <a:pt x="16194" y="225663"/>
                  </a:lnTo>
                  <a:cubicBezTo>
                    <a:pt x="16194" y="207932"/>
                    <a:pt x="30716" y="193425"/>
                    <a:pt x="48465" y="193425"/>
                  </a:cubicBezTo>
                  <a:close/>
                  <a:moveTo>
                    <a:pt x="447906" y="107142"/>
                  </a:moveTo>
                  <a:lnTo>
                    <a:pt x="526217" y="107142"/>
                  </a:lnTo>
                  <a:cubicBezTo>
                    <a:pt x="543979" y="107142"/>
                    <a:pt x="558511" y="121651"/>
                    <a:pt x="558511" y="139384"/>
                  </a:cubicBezTo>
                  <a:lnTo>
                    <a:pt x="558511" y="507742"/>
                  </a:lnTo>
                  <a:cubicBezTo>
                    <a:pt x="558511" y="525475"/>
                    <a:pt x="543979" y="539984"/>
                    <a:pt x="526217" y="539984"/>
                  </a:cubicBezTo>
                  <a:lnTo>
                    <a:pt x="447906" y="539984"/>
                  </a:lnTo>
                  <a:cubicBezTo>
                    <a:pt x="430144" y="539984"/>
                    <a:pt x="415612" y="525475"/>
                    <a:pt x="415612" y="507742"/>
                  </a:cubicBezTo>
                  <a:lnTo>
                    <a:pt x="415612" y="139384"/>
                  </a:lnTo>
                  <a:cubicBezTo>
                    <a:pt x="415612" y="121651"/>
                    <a:pt x="430144" y="107142"/>
                    <a:pt x="447906" y="107142"/>
                  </a:cubicBezTo>
                  <a:close/>
                  <a:moveTo>
                    <a:pt x="246967" y="0"/>
                  </a:moveTo>
                  <a:lnTo>
                    <a:pt x="325278" y="0"/>
                  </a:lnTo>
                  <a:cubicBezTo>
                    <a:pt x="343040" y="0"/>
                    <a:pt x="357572" y="14507"/>
                    <a:pt x="357572" y="32238"/>
                  </a:cubicBezTo>
                  <a:lnTo>
                    <a:pt x="357572" y="507746"/>
                  </a:lnTo>
                  <a:cubicBezTo>
                    <a:pt x="357572" y="525477"/>
                    <a:pt x="343040" y="539984"/>
                    <a:pt x="325278" y="539984"/>
                  </a:cubicBezTo>
                  <a:lnTo>
                    <a:pt x="246967" y="539984"/>
                  </a:lnTo>
                  <a:cubicBezTo>
                    <a:pt x="229205" y="539984"/>
                    <a:pt x="214673" y="525477"/>
                    <a:pt x="214673" y="507746"/>
                  </a:cubicBezTo>
                  <a:lnTo>
                    <a:pt x="214673" y="32238"/>
                  </a:lnTo>
                  <a:cubicBezTo>
                    <a:pt x="214673" y="14507"/>
                    <a:pt x="229205" y="0"/>
                    <a:pt x="246967" y="0"/>
                  </a:cubicBezTo>
                  <a:close/>
                </a:path>
              </a:pathLst>
            </a:custGeom>
            <a:solidFill>
              <a:srgbClr val="C31432"/>
            </a:solidFill>
            <a:ln>
              <a:noFill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FF025BB2-9BEC-438B-B975-CB9AC2EBEF8C}"/>
                </a:ext>
              </a:extLst>
            </p:cNvPr>
            <p:cNvSpPr txBox="1"/>
            <p:nvPr/>
          </p:nvSpPr>
          <p:spPr>
            <a:xfrm>
              <a:off x="4331356" y="2951767"/>
              <a:ext cx="1916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Text There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4905985-12E6-4AD7-A79F-6E460F59B63C}"/>
                </a:ext>
              </a:extLst>
            </p:cNvPr>
            <p:cNvSpPr/>
            <p:nvPr/>
          </p:nvSpPr>
          <p:spPr>
            <a:xfrm>
              <a:off x="4331356" y="3571734"/>
              <a:ext cx="2567155" cy="2314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altLang="zh-TW" sz="1400" dirty="0">
                  <a:latin typeface="+mn-ea"/>
                </a:rPr>
                <a:t>vehicula magna iaculis. Aenean a tempor mi. </a:t>
              </a:r>
            </a:p>
            <a:p>
              <a:pPr>
                <a:lnSpc>
                  <a:spcPct val="150000"/>
                </a:lnSpc>
              </a:pPr>
              <a:endParaRPr lang="it-IT" altLang="zh-TW" sz="1400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it-IT" altLang="zh-TW" sz="1400" dirty="0">
                  <a:latin typeface="+mn-ea"/>
                </a:rPr>
                <a:t>In imperdiet pharetra tincidunt…… </a:t>
              </a:r>
            </a:p>
            <a:p>
              <a:pPr>
                <a:lnSpc>
                  <a:spcPct val="150000"/>
                </a:lnSpc>
              </a:pPr>
              <a:endParaRPr lang="it-IT" altLang="zh-TW" sz="1400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it-IT" altLang="zh-TW" sz="1400" dirty="0">
                  <a:latin typeface="+mn-ea"/>
                </a:rPr>
                <a:t>Nulla sollicitudin</a:t>
              </a:r>
              <a:endParaRPr lang="zh-TW" altLang="en-US" sz="1400" dirty="0">
                <a:latin typeface="+mn-ea"/>
              </a:endParaRPr>
            </a:p>
          </p:txBody>
        </p:sp>
      </p:grpSp>
      <p:sp>
        <p:nvSpPr>
          <p:cNvPr id="27" name="標題 2">
            <a:extLst>
              <a:ext uri="{FF2B5EF4-FFF2-40B4-BE49-F238E27FC236}">
                <a16:creationId xmlns:a16="http://schemas.microsoft.com/office/drawing/2014/main" id="{38C5BDD3-557E-4224-8907-3B33F5DEA5A2}"/>
              </a:ext>
            </a:extLst>
          </p:cNvPr>
          <p:cNvSpPr txBox="1">
            <a:spLocks/>
          </p:cNvSpPr>
          <p:nvPr/>
        </p:nvSpPr>
        <p:spPr>
          <a:xfrm>
            <a:off x="237261" y="351791"/>
            <a:ext cx="2464715" cy="2599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30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Nunc ma magna </a:t>
            </a:r>
            <a:r>
              <a:rPr lang="en-US" altLang="zh-TW" sz="3000" b="1" dirty="0" err="1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iacl</a:t>
            </a:r>
            <a:endParaRPr lang="en-US" altLang="zh-TW" sz="3000" b="1" dirty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30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Pulvinar</a:t>
            </a:r>
          </a:p>
          <a:p>
            <a:pPr>
              <a:lnSpc>
                <a:spcPct val="150000"/>
              </a:lnSpc>
            </a:pPr>
            <a:r>
              <a:rPr lang="en-US" altLang="zh-TW" sz="3000" b="1" dirty="0" err="1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makoeope</a:t>
            </a:r>
            <a:endParaRPr lang="zh-TW" altLang="en-US" sz="3000" b="1" dirty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圖片版面配置區 5" descr="一張含有 桌, 室內, 坐, 書桌 的圖片&#10;&#10;自動產生的描述">
            <a:extLst>
              <a:ext uri="{FF2B5EF4-FFF2-40B4-BE49-F238E27FC236}">
                <a16:creationId xmlns:a16="http://schemas.microsoft.com/office/drawing/2014/main" id="{D6F7A056-B5F4-4C7E-B7B7-7E0690D1A66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84837" r="16154" b="4385"/>
          <a:stretch/>
        </p:blipFill>
        <p:spPr>
          <a:xfrm>
            <a:off x="2959716" y="-2389"/>
            <a:ext cx="3048820" cy="494002"/>
          </a:xfrm>
          <a:custGeom>
            <a:avLst/>
            <a:gdLst>
              <a:gd name="connsiteX0" fmla="*/ 0 w 4190280"/>
              <a:gd name="connsiteY0" fmla="*/ 0 h 4125191"/>
              <a:gd name="connsiteX1" fmla="*/ 4190280 w 4190280"/>
              <a:gd name="connsiteY1" fmla="*/ 0 h 4125191"/>
              <a:gd name="connsiteX2" fmla="*/ 4190280 w 4190280"/>
              <a:gd name="connsiteY2" fmla="*/ 4125191 h 4125191"/>
              <a:gd name="connsiteX3" fmla="*/ 0 w 4190280"/>
              <a:gd name="connsiteY3" fmla="*/ 4125191 h 41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280" h="4125191">
                <a:moveTo>
                  <a:pt x="0" y="0"/>
                </a:moveTo>
                <a:lnTo>
                  <a:pt x="4190280" y="0"/>
                </a:lnTo>
                <a:lnTo>
                  <a:pt x="4190280" y="4125191"/>
                </a:lnTo>
                <a:lnTo>
                  <a:pt x="0" y="4125191"/>
                </a:lnTo>
                <a:close/>
              </a:path>
            </a:pathLst>
          </a:custGeom>
        </p:spPr>
      </p:pic>
      <p:pic>
        <p:nvPicPr>
          <p:cNvPr id="30" name="圖片版面配置區 23" descr="一張含有 建築物, 室外, 時鐘, 橋 的圖片&#10;&#10;自動產生的描述">
            <a:extLst>
              <a:ext uri="{FF2B5EF4-FFF2-40B4-BE49-F238E27FC236}">
                <a16:creationId xmlns:a16="http://schemas.microsoft.com/office/drawing/2014/main" id="{66296AA4-C993-4E53-94E7-4C45842966B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r="16150" b="90844"/>
          <a:stretch/>
        </p:blipFill>
        <p:spPr>
          <a:xfrm>
            <a:off x="6095180" y="-2389"/>
            <a:ext cx="3048820" cy="494002"/>
          </a:xfrm>
          <a:custGeom>
            <a:avLst/>
            <a:gdLst>
              <a:gd name="connsiteX0" fmla="*/ 0 w 4190280"/>
              <a:gd name="connsiteY0" fmla="*/ 0 h 4125191"/>
              <a:gd name="connsiteX1" fmla="*/ 4190280 w 4190280"/>
              <a:gd name="connsiteY1" fmla="*/ 0 h 4125191"/>
              <a:gd name="connsiteX2" fmla="*/ 4190280 w 4190280"/>
              <a:gd name="connsiteY2" fmla="*/ 4125191 h 4125191"/>
              <a:gd name="connsiteX3" fmla="*/ 0 w 4190280"/>
              <a:gd name="connsiteY3" fmla="*/ 4125191 h 41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280" h="4125191">
                <a:moveTo>
                  <a:pt x="0" y="0"/>
                </a:moveTo>
                <a:lnTo>
                  <a:pt x="4190280" y="0"/>
                </a:lnTo>
                <a:lnTo>
                  <a:pt x="4190280" y="4125191"/>
                </a:lnTo>
                <a:lnTo>
                  <a:pt x="0" y="41251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49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0" descr="一張含有 個人, 室內, 膝上型電腦, 坐 的圖片&#10;&#10;自動產生的描述">
            <a:extLst>
              <a:ext uri="{FF2B5EF4-FFF2-40B4-BE49-F238E27FC236}">
                <a16:creationId xmlns:a16="http://schemas.microsoft.com/office/drawing/2014/main" id="{0FB9F9F3-F3FB-4A14-A605-2D7E8D7A0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 r="7555"/>
          <a:stretch/>
        </p:blipFill>
        <p:spPr>
          <a:xfrm>
            <a:off x="-1" y="0"/>
            <a:ext cx="3877519" cy="6858000"/>
          </a:xfrm>
          <a:prstGeom prst="rect">
            <a:avLst/>
          </a:prstGeo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3DB97EE2-59F4-4F64-A0A2-3E79A40AFD89}"/>
              </a:ext>
            </a:extLst>
          </p:cNvPr>
          <p:cNvCxnSpPr>
            <a:cxnSpLocks/>
          </p:cNvCxnSpPr>
          <p:nvPr/>
        </p:nvCxnSpPr>
        <p:spPr>
          <a:xfrm>
            <a:off x="4698037" y="2066903"/>
            <a:ext cx="359856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標題 3">
            <a:extLst>
              <a:ext uri="{FF2B5EF4-FFF2-40B4-BE49-F238E27FC236}">
                <a16:creationId xmlns:a16="http://schemas.microsoft.com/office/drawing/2014/main" id="{76704CEA-7695-4466-AD1F-E20A77054D52}"/>
              </a:ext>
            </a:extLst>
          </p:cNvPr>
          <p:cNvSpPr txBox="1">
            <a:spLocks/>
          </p:cNvSpPr>
          <p:nvPr/>
        </p:nvSpPr>
        <p:spPr>
          <a:xfrm>
            <a:off x="4656946" y="1429432"/>
            <a:ext cx="3680749" cy="566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C31432"/>
                </a:solidFill>
                <a:latin typeface="+mn-ea"/>
                <a:ea typeface="+mn-ea"/>
              </a:rPr>
              <a:t>FAUCIBUS ORCI </a:t>
            </a:r>
            <a:endParaRPr lang="zh-TW" altLang="en-US" sz="3600" b="1" dirty="0">
              <a:solidFill>
                <a:srgbClr val="C31432"/>
              </a:solidFill>
              <a:latin typeface="+mn-ea"/>
              <a:ea typeface="+mn-e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E5B39C7-B319-4D8C-AB27-C5F6218F1FB9}"/>
              </a:ext>
            </a:extLst>
          </p:cNvPr>
          <p:cNvSpPr txBox="1"/>
          <p:nvPr/>
        </p:nvSpPr>
        <p:spPr>
          <a:xfrm>
            <a:off x="4114800" y="2333575"/>
            <a:ext cx="4765040" cy="2972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urna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fermentum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feugiat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tempor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Vestibulum ante ipsum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In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ullamcorp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ipsum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In </a:t>
            </a:r>
            <a:r>
              <a:rPr lang="en-US" altLang="zh-CN" sz="1600" dirty="0" err="1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ullamcorp</a:t>
            </a:r>
            <a:r>
              <a:rPr lang="en-US" altLang="zh-CN" sz="1600" dirty="0">
                <a:solidFill>
                  <a:srgbClr val="5A47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4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6" descr="一張含有 建築物, 室外, 時鐘, 磚塊 的圖片&#10;&#10;自動產生的描述">
            <a:extLst>
              <a:ext uri="{FF2B5EF4-FFF2-40B4-BE49-F238E27FC236}">
                <a16:creationId xmlns:a16="http://schemas.microsoft.com/office/drawing/2014/main" id="{81C13C78-7797-4B59-9F92-892E6EFE3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5445" r="5483" b="5"/>
          <a:stretch/>
        </p:blipFill>
        <p:spPr>
          <a:xfrm flipH="1">
            <a:off x="0" y="452437"/>
            <a:ext cx="9144000" cy="5953125"/>
          </a:xfrm>
          <a:custGeom>
            <a:avLst/>
            <a:gdLst>
              <a:gd name="connsiteX0" fmla="*/ 0 w 12192000"/>
              <a:gd name="connsiteY0" fmla="*/ 0 h 5953760"/>
              <a:gd name="connsiteX1" fmla="*/ 12192000 w 12192000"/>
              <a:gd name="connsiteY1" fmla="*/ 0 h 5953760"/>
              <a:gd name="connsiteX2" fmla="*/ 12192000 w 12192000"/>
              <a:gd name="connsiteY2" fmla="*/ 5953760 h 5953760"/>
              <a:gd name="connsiteX3" fmla="*/ 0 w 12192000"/>
              <a:gd name="connsiteY3" fmla="*/ 5953760 h 595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953760">
                <a:moveTo>
                  <a:pt x="0" y="0"/>
                </a:moveTo>
                <a:lnTo>
                  <a:pt x="12192000" y="0"/>
                </a:lnTo>
                <a:lnTo>
                  <a:pt x="12192000" y="5953760"/>
                </a:lnTo>
                <a:lnTo>
                  <a:pt x="0" y="5953760"/>
                </a:lnTo>
                <a:close/>
              </a:path>
            </a:pathLst>
          </a:cu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A0C7DAC-F8F2-403B-BD9F-E2BD183568BA}"/>
              </a:ext>
            </a:extLst>
          </p:cNvPr>
          <p:cNvSpPr/>
          <p:nvPr/>
        </p:nvSpPr>
        <p:spPr>
          <a:xfrm>
            <a:off x="0" y="452437"/>
            <a:ext cx="9144000" cy="59531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6F57C1F-9252-40BF-B106-06BCF37E602C}"/>
              </a:ext>
            </a:extLst>
          </p:cNvPr>
          <p:cNvGrpSpPr/>
          <p:nvPr/>
        </p:nvGrpSpPr>
        <p:grpSpPr>
          <a:xfrm>
            <a:off x="1617961" y="2073693"/>
            <a:ext cx="5908078" cy="2710612"/>
            <a:chOff x="3141961" y="2090171"/>
            <a:chExt cx="5908078" cy="2710612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AAA08A-9525-415A-A4FD-414F7709CCE7}"/>
                </a:ext>
              </a:extLst>
            </p:cNvPr>
            <p:cNvSpPr txBox="1"/>
            <p:nvPr/>
          </p:nvSpPr>
          <p:spPr>
            <a:xfrm>
              <a:off x="3141961" y="3105834"/>
              <a:ext cx="5908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AND YOU SLOGAN HERE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F8FC185-108E-495B-A2F8-89CD584DBCEA}"/>
                </a:ext>
              </a:extLst>
            </p:cNvPr>
            <p:cNvSpPr/>
            <p:nvPr/>
          </p:nvSpPr>
          <p:spPr>
            <a:xfrm>
              <a:off x="4211365" y="2090171"/>
              <a:ext cx="3769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THANKS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FFC8FB1-FE95-40A8-AE9B-083C26B1BF41}"/>
                </a:ext>
              </a:extLst>
            </p:cNvPr>
            <p:cNvSpPr txBox="1"/>
            <p:nvPr/>
          </p:nvSpPr>
          <p:spPr>
            <a:xfrm>
              <a:off x="4162458" y="4092897"/>
              <a:ext cx="3867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augue</a:t>
              </a:r>
              <a:r>
                <a:rPr lang="en-US" altLang="zh-TW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vel porta</a:t>
              </a:r>
            </a:p>
            <a:p>
              <a:pPr algn="ctr"/>
              <a:r>
                <a:rPr lang="it-IT" altLang="zh-TW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molestie. In malesuada ultricies dui</a:t>
              </a:r>
              <a:endPara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90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133</Words>
  <Application>Microsoft Office PowerPoint</Application>
  <PresentationFormat>如螢幕大小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微软雅黑</vt:lpstr>
      <vt:lpstr>微軟正黑體</vt:lpstr>
      <vt:lpstr>Arial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12</cp:revision>
  <dcterms:created xsi:type="dcterms:W3CDTF">2019-12-25T08:29:53Z</dcterms:created>
  <dcterms:modified xsi:type="dcterms:W3CDTF">2021-02-26T12:26:45Z</dcterms:modified>
</cp:coreProperties>
</file>