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12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500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639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090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41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3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70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14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78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554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4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88AE5-51E1-4272-AA22-37FB07E65A1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59F34-205C-48B8-A3DE-F43C5F22A2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691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版面配置區 7" descr="一張含有 山, 天空, 雪, 室外 的圖片&#10;&#10;自動產生的描述">
            <a:extLst>
              <a:ext uri="{FF2B5EF4-FFF2-40B4-BE49-F238E27FC236}">
                <a16:creationId xmlns:a16="http://schemas.microsoft.com/office/drawing/2014/main" id="{0A07F443-E26B-4747-AFAE-D321980CE0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6" t="11010" r="6298" b="6930"/>
          <a:stretch/>
        </p:blipFill>
        <p:spPr>
          <a:xfrm>
            <a:off x="0" y="7747"/>
            <a:ext cx="9144000" cy="6858000"/>
          </a:xfrm>
          <a:custGeom>
            <a:avLst/>
            <a:gdLst>
              <a:gd name="connsiteX0" fmla="*/ 2232780 w 11397546"/>
              <a:gd name="connsiteY0" fmla="*/ 0 h 6858000"/>
              <a:gd name="connsiteX1" fmla="*/ 11397546 w 11397546"/>
              <a:gd name="connsiteY1" fmla="*/ 0 h 6858000"/>
              <a:gd name="connsiteX2" fmla="*/ 11397545 w 11397546"/>
              <a:gd name="connsiteY2" fmla="*/ 6858000 h 6858000"/>
              <a:gd name="connsiteX3" fmla="*/ 0 w 1139754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97546" h="6858000">
                <a:moveTo>
                  <a:pt x="2232780" y="0"/>
                </a:moveTo>
                <a:lnTo>
                  <a:pt x="11397546" y="0"/>
                </a:lnTo>
                <a:lnTo>
                  <a:pt x="1139754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8A293196-D217-4FAD-8C83-6D611696EC10}"/>
              </a:ext>
            </a:extLst>
          </p:cNvPr>
          <p:cNvSpPr/>
          <p:nvPr/>
        </p:nvSpPr>
        <p:spPr>
          <a:xfrm>
            <a:off x="-2186564" y="-713276"/>
            <a:ext cx="7711046" cy="8519160"/>
          </a:xfrm>
          <a:prstGeom prst="rect">
            <a:avLst/>
          </a:prstGeom>
          <a:blipFill dpi="0" rotWithShape="1">
            <a:blip r:embed="rId3">
              <a:alphaModFix amt="8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2C94006-E183-42C9-80AC-0DDA069BDD93}"/>
              </a:ext>
            </a:extLst>
          </p:cNvPr>
          <p:cNvGrpSpPr/>
          <p:nvPr/>
        </p:nvGrpSpPr>
        <p:grpSpPr>
          <a:xfrm>
            <a:off x="4699321" y="846818"/>
            <a:ext cx="3951948" cy="3968730"/>
            <a:chOff x="4191595" y="629728"/>
            <a:chExt cx="3951948" cy="396873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A7BCB9-5C77-4D7E-92F6-E7166D248C27}"/>
                </a:ext>
              </a:extLst>
            </p:cNvPr>
            <p:cNvSpPr/>
            <p:nvPr/>
          </p:nvSpPr>
          <p:spPr>
            <a:xfrm>
              <a:off x="6333111" y="2786547"/>
              <a:ext cx="181043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da-DK" altLang="zh-TW" sz="1600" b="1" dirty="0">
                  <a:solidFill>
                    <a:schemeClr val="bg1"/>
                  </a:solidFill>
                  <a:latin typeface="+mj-ea"/>
                  <a:ea typeface="+mj-ea"/>
                </a:rPr>
                <a:t>Donec sit amet </a:t>
              </a:r>
            </a:p>
            <a:p>
              <a:pPr algn="r"/>
              <a:r>
                <a:rPr lang="da-DK" altLang="zh-TW" sz="1600" b="1" dirty="0">
                  <a:solidFill>
                    <a:schemeClr val="bg1"/>
                  </a:solidFill>
                  <a:latin typeface="+mj-ea"/>
                  <a:ea typeface="+mj-ea"/>
                </a:rPr>
                <a:t>mauris vel purus</a:t>
              </a: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1CB2FCF2-4B5B-4FBF-AF1B-A1E9872A0520}"/>
                </a:ext>
              </a:extLst>
            </p:cNvPr>
            <p:cNvSpPr txBox="1"/>
            <p:nvPr/>
          </p:nvSpPr>
          <p:spPr>
            <a:xfrm>
              <a:off x="5022176" y="629728"/>
              <a:ext cx="312136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9600" b="1" dirty="0">
                  <a:solidFill>
                    <a:schemeClr val="bg1"/>
                  </a:solidFill>
                  <a:latin typeface="+mj-ea"/>
                  <a:ea typeface="+mj-ea"/>
                </a:rPr>
                <a:t>2021</a:t>
              </a:r>
              <a:endParaRPr lang="zh-TW" altLang="en-US" sz="96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FC86EA4C-A68C-4DF6-ADD0-7CE459494C51}"/>
                </a:ext>
              </a:extLst>
            </p:cNvPr>
            <p:cNvSpPr txBox="1"/>
            <p:nvPr/>
          </p:nvSpPr>
          <p:spPr>
            <a:xfrm>
              <a:off x="4245941" y="1888608"/>
              <a:ext cx="326243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000" b="1" dirty="0">
                  <a:solidFill>
                    <a:schemeClr val="bg1"/>
                  </a:solidFill>
                  <a:latin typeface="+mj-ea"/>
                  <a:ea typeface="+mj-ea"/>
                </a:rPr>
                <a:t>商業報告</a:t>
              </a: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5471682B-F645-4570-8F6F-62E5B42A0FD2}"/>
                </a:ext>
              </a:extLst>
            </p:cNvPr>
            <p:cNvSpPr txBox="1"/>
            <p:nvPr/>
          </p:nvSpPr>
          <p:spPr>
            <a:xfrm>
              <a:off x="4191595" y="3184671"/>
              <a:ext cx="39519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TW" sz="6000" b="1" dirty="0">
                  <a:solidFill>
                    <a:schemeClr val="bg1"/>
                  </a:solidFill>
                  <a:latin typeface="+mj-ea"/>
                  <a:ea typeface="+mj-ea"/>
                </a:rPr>
                <a:t>report</a:t>
              </a:r>
              <a:endParaRPr lang="zh-TW" altLang="en-US" sz="60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6821ABA6-C2FA-4C97-91C3-127713F3F3C4}"/>
                </a:ext>
              </a:extLst>
            </p:cNvPr>
            <p:cNvGrpSpPr/>
            <p:nvPr/>
          </p:nvGrpSpPr>
          <p:grpSpPr>
            <a:xfrm>
              <a:off x="6428915" y="4198348"/>
              <a:ext cx="1601657" cy="400110"/>
              <a:chOff x="6540205" y="4956352"/>
              <a:chExt cx="1601657" cy="400110"/>
            </a:xfrm>
          </p:grpSpPr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67FD8270-0CC5-42B7-934F-B69E1CE578A3}"/>
                  </a:ext>
                </a:extLst>
              </p:cNvPr>
              <p:cNvSpPr/>
              <p:nvPr/>
            </p:nvSpPr>
            <p:spPr>
              <a:xfrm>
                <a:off x="6540205" y="4956352"/>
                <a:ext cx="16016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a-DK" altLang="zh-TW" b="1" i="1" dirty="0">
                    <a:solidFill>
                      <a:schemeClr val="bg1"/>
                    </a:solidFill>
                    <a:latin typeface="+mj-ea"/>
                    <a:ea typeface="+mj-ea"/>
                  </a:rPr>
                  <a:t>Subtitle here</a:t>
                </a:r>
              </a:p>
            </p:txBody>
          </p:sp>
          <p:cxnSp>
            <p:nvCxnSpPr>
              <p:cNvPr id="14" name="直線接點 13">
                <a:extLst>
                  <a:ext uri="{FF2B5EF4-FFF2-40B4-BE49-F238E27FC236}">
                    <a16:creationId xmlns:a16="http://schemas.microsoft.com/office/drawing/2014/main" id="{69DFA354-70EC-47C7-9451-BE4DD85CE44F}"/>
                  </a:ext>
                </a:extLst>
              </p:cNvPr>
              <p:cNvCxnSpPr/>
              <p:nvPr/>
            </p:nvCxnSpPr>
            <p:spPr>
              <a:xfrm>
                <a:off x="6540205" y="4956352"/>
                <a:ext cx="1556132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接點 14">
                <a:extLst>
                  <a:ext uri="{FF2B5EF4-FFF2-40B4-BE49-F238E27FC236}">
                    <a16:creationId xmlns:a16="http://schemas.microsoft.com/office/drawing/2014/main" id="{1AA217C0-F31B-47FB-A6B1-2086E33EAED0}"/>
                  </a:ext>
                </a:extLst>
              </p:cNvPr>
              <p:cNvCxnSpPr/>
              <p:nvPr/>
            </p:nvCxnSpPr>
            <p:spPr>
              <a:xfrm>
                <a:off x="6540205" y="5356462"/>
                <a:ext cx="1556132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58146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版面配置區 6" descr="一張含有 山, 天空, 雪, 室外 的圖片&#10;&#10;自動產生的描述">
            <a:extLst>
              <a:ext uri="{FF2B5EF4-FFF2-40B4-BE49-F238E27FC236}">
                <a16:creationId xmlns:a16="http://schemas.microsoft.com/office/drawing/2014/main" id="{492EA134-0BF2-47EE-A81D-7797C6F2E1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2" t="413" r="20574" b="-413"/>
          <a:stretch/>
        </p:blipFill>
        <p:spPr>
          <a:xfrm>
            <a:off x="0" y="1298826"/>
            <a:ext cx="3479934" cy="4630738"/>
          </a:xfrm>
          <a:prstGeom prst="rect">
            <a:avLst/>
          </a:prstGeom>
        </p:spPr>
      </p:pic>
      <p:grpSp>
        <p:nvGrpSpPr>
          <p:cNvPr id="5" name="群組 4">
            <a:extLst>
              <a:ext uri="{FF2B5EF4-FFF2-40B4-BE49-F238E27FC236}">
                <a16:creationId xmlns:a16="http://schemas.microsoft.com/office/drawing/2014/main" id="{2275E865-8AAA-443F-85FD-93CA4A690B82}"/>
              </a:ext>
            </a:extLst>
          </p:cNvPr>
          <p:cNvGrpSpPr/>
          <p:nvPr/>
        </p:nvGrpSpPr>
        <p:grpSpPr>
          <a:xfrm>
            <a:off x="3762442" y="1298826"/>
            <a:ext cx="5381558" cy="4630738"/>
            <a:chOff x="6810441" y="1113631"/>
            <a:chExt cx="5381558" cy="4630738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95E0C22-6FE7-4B92-899D-447D4B22B413}"/>
                </a:ext>
              </a:extLst>
            </p:cNvPr>
            <p:cNvSpPr/>
            <p:nvPr/>
          </p:nvSpPr>
          <p:spPr>
            <a:xfrm>
              <a:off x="10544536" y="1113631"/>
              <a:ext cx="1647463" cy="4630738"/>
            </a:xfrm>
            <a:prstGeom prst="rect">
              <a:avLst/>
            </a:prstGeom>
            <a:solidFill>
              <a:srgbClr val="6C83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BCE777EB-DBBC-4241-A798-2D4FC5C98166}"/>
                </a:ext>
              </a:extLst>
            </p:cNvPr>
            <p:cNvGrpSpPr/>
            <p:nvPr/>
          </p:nvGrpSpPr>
          <p:grpSpPr>
            <a:xfrm>
              <a:off x="6810441" y="1693211"/>
              <a:ext cx="3451586" cy="3239024"/>
              <a:chOff x="6810441" y="1693211"/>
              <a:chExt cx="3451586" cy="3239024"/>
            </a:xfrm>
          </p:grpSpPr>
          <p:grpSp>
            <p:nvGrpSpPr>
              <p:cNvPr id="8" name="群組 7">
                <a:extLst>
                  <a:ext uri="{FF2B5EF4-FFF2-40B4-BE49-F238E27FC236}">
                    <a16:creationId xmlns:a16="http://schemas.microsoft.com/office/drawing/2014/main" id="{209A6E6C-963E-42BB-8C1E-F7F941D1DB2A}"/>
                  </a:ext>
                </a:extLst>
              </p:cNvPr>
              <p:cNvGrpSpPr/>
              <p:nvPr/>
            </p:nvGrpSpPr>
            <p:grpSpPr>
              <a:xfrm>
                <a:off x="6810441" y="1693211"/>
                <a:ext cx="1687913" cy="1954847"/>
                <a:chOff x="831202" y="3080817"/>
                <a:chExt cx="1687913" cy="1954847"/>
              </a:xfrm>
            </p:grpSpPr>
            <p:sp>
              <p:nvSpPr>
                <p:cNvPr id="11" name="文字方塊 10">
                  <a:extLst>
                    <a:ext uri="{FF2B5EF4-FFF2-40B4-BE49-F238E27FC236}">
                      <a16:creationId xmlns:a16="http://schemas.microsoft.com/office/drawing/2014/main" id="{417EB65C-4A67-4835-B238-2DA27CFDCC6B}"/>
                    </a:ext>
                  </a:extLst>
                </p:cNvPr>
                <p:cNvSpPr txBox="1"/>
                <p:nvPr/>
              </p:nvSpPr>
              <p:spPr>
                <a:xfrm>
                  <a:off x="831202" y="3080817"/>
                  <a:ext cx="580608" cy="18620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1500" b="1" dirty="0">
                      <a:solidFill>
                        <a:srgbClr val="606D89"/>
                      </a:solidFill>
                      <a:latin typeface="Bahnschrift Condensed" panose="020B0502040204020203" pitchFamily="34" charset="0"/>
                    </a:rPr>
                    <a:t>/</a:t>
                  </a:r>
                  <a:endParaRPr lang="zh-TW" altLang="en-US" sz="11500" b="1" dirty="0">
                    <a:solidFill>
                      <a:srgbClr val="606D89"/>
                    </a:solidFill>
                    <a:latin typeface="Bahnschrift Condensed" panose="020B0502040204020203" pitchFamily="34" charset="0"/>
                  </a:endParaRPr>
                </a:p>
              </p:txBody>
            </p:sp>
            <p:sp>
              <p:nvSpPr>
                <p:cNvPr id="12" name="矩形 11">
                  <a:extLst>
                    <a:ext uri="{FF2B5EF4-FFF2-40B4-BE49-F238E27FC236}">
                      <a16:creationId xmlns:a16="http://schemas.microsoft.com/office/drawing/2014/main" id="{915C2856-11F7-4792-BEA5-26BA4D14EAA0}"/>
                    </a:ext>
                  </a:extLst>
                </p:cNvPr>
                <p:cNvSpPr/>
                <p:nvPr/>
              </p:nvSpPr>
              <p:spPr>
                <a:xfrm>
                  <a:off x="1324557" y="3173616"/>
                  <a:ext cx="1194558" cy="186204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sz="11500" b="1" dirty="0">
                      <a:solidFill>
                        <a:srgbClr val="606D89"/>
                      </a:solidFill>
                      <a:latin typeface="Bahnschrift Condensed" panose="020B0502040204020203" pitchFamily="34" charset="0"/>
                    </a:rPr>
                    <a:t>01</a:t>
                  </a:r>
                  <a:endParaRPr lang="zh-TW" altLang="en-US" sz="2000" dirty="0">
                    <a:solidFill>
                      <a:srgbClr val="606D89"/>
                    </a:solidFill>
                  </a:endParaRPr>
                </a:p>
              </p:txBody>
            </p:sp>
          </p:grp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7724F260-57F7-4774-ADF2-777C03BCE639}"/>
                  </a:ext>
                </a:extLst>
              </p:cNvPr>
              <p:cNvSpPr/>
              <p:nvPr/>
            </p:nvSpPr>
            <p:spPr>
              <a:xfrm>
                <a:off x="6810441" y="3555259"/>
                <a:ext cx="345158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sz="28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Section Header Here</a:t>
                </a:r>
                <a:endParaRPr lang="zh-TW" alt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16E2EE36-ACCE-4B06-9B46-2D7138553F43}"/>
                  </a:ext>
                </a:extLst>
              </p:cNvPr>
              <p:cNvSpPr txBox="1"/>
              <p:nvPr/>
            </p:nvSpPr>
            <p:spPr>
              <a:xfrm>
                <a:off x="6810441" y="4409015"/>
                <a:ext cx="303480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tellus</a:t>
                </a:r>
                <a:r>
                  <a:rPr lang="en-US" altLang="zh-TW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lorem </a:t>
                </a:r>
                <a:r>
                  <a:rPr lang="en-US" altLang="zh-TW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tristique</a:t>
                </a:r>
                <a:r>
                  <a:rPr lang="en-US" altLang="zh-TW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mi</a:t>
                </a:r>
              </a:p>
              <a:p>
                <a:r>
                  <a:rPr lang="en-US" altLang="zh-TW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non </a:t>
                </a:r>
                <a:r>
                  <a:rPr lang="en-US" altLang="zh-TW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posuere</a:t>
                </a:r>
                <a:r>
                  <a:rPr lang="en-US" altLang="zh-TW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en-US" altLang="zh-TW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justo</a:t>
                </a:r>
                <a:r>
                  <a:rPr lang="en-US" altLang="zh-TW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magna </a:t>
                </a:r>
                <a:r>
                  <a:rPr lang="en-US" altLang="zh-TW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quis</a:t>
                </a:r>
                <a:r>
                  <a:rPr lang="en-US" altLang="zh-TW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en-US" altLang="zh-TW" sz="14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purus</a:t>
                </a:r>
                <a:endParaRPr lang="zh-TW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997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4">
            <a:extLst>
              <a:ext uri="{FF2B5EF4-FFF2-40B4-BE49-F238E27FC236}">
                <a16:creationId xmlns:a16="http://schemas.microsoft.com/office/drawing/2014/main" id="{C0ADA454-C09C-4FFD-9DA0-111FA5C8BF6B}"/>
              </a:ext>
            </a:extLst>
          </p:cNvPr>
          <p:cNvSpPr txBox="1">
            <a:spLocks/>
          </p:cNvSpPr>
          <p:nvPr/>
        </p:nvSpPr>
        <p:spPr>
          <a:xfrm>
            <a:off x="1583624" y="728398"/>
            <a:ext cx="5964755" cy="6071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600" b="1" dirty="0">
                <a:solidFill>
                  <a:srgbClr val="606D89"/>
                </a:solidFill>
                <a:latin typeface="+mn-ea"/>
                <a:ea typeface="+mn-ea"/>
              </a:rPr>
              <a:t>Maecenas </a:t>
            </a:r>
            <a:r>
              <a:rPr lang="en-US" altLang="zh-TW" sz="3600" b="1" dirty="0" err="1">
                <a:solidFill>
                  <a:srgbClr val="606D89"/>
                </a:solidFill>
                <a:latin typeface="+mn-ea"/>
                <a:ea typeface="+mn-ea"/>
              </a:rPr>
              <a:t>aliquam</a:t>
            </a:r>
            <a:r>
              <a:rPr lang="en-US" altLang="zh-TW" sz="3600" b="1" dirty="0">
                <a:solidFill>
                  <a:srgbClr val="606D89"/>
                </a:solidFill>
                <a:latin typeface="+mn-ea"/>
                <a:ea typeface="+mn-ea"/>
              </a:rPr>
              <a:t> </a:t>
            </a:r>
            <a:r>
              <a:rPr lang="en-US" altLang="zh-TW" sz="3600" b="1" dirty="0" err="1">
                <a:solidFill>
                  <a:srgbClr val="606D89"/>
                </a:solidFill>
                <a:latin typeface="+mn-ea"/>
                <a:ea typeface="+mn-ea"/>
              </a:rPr>
              <a:t>massa</a:t>
            </a:r>
            <a:endParaRPr lang="zh-TW" altLang="en-US" sz="3600" b="1" dirty="0">
              <a:solidFill>
                <a:srgbClr val="606D89"/>
              </a:solidFill>
              <a:latin typeface="+mn-ea"/>
              <a:ea typeface="+mn-ea"/>
            </a:endParaRPr>
          </a:p>
        </p:txBody>
      </p:sp>
      <p:pic>
        <p:nvPicPr>
          <p:cNvPr id="3" name="圖片版面配置區 7" descr="一張含有 山, 天空, 雪, 室外 的圖片&#10;&#10;自動產生的描述">
            <a:extLst>
              <a:ext uri="{FF2B5EF4-FFF2-40B4-BE49-F238E27FC236}">
                <a16:creationId xmlns:a16="http://schemas.microsoft.com/office/drawing/2014/main" id="{C62DCDA4-9E4B-44F9-A3F7-A5082AC043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28" b="9224"/>
          <a:stretch/>
        </p:blipFill>
        <p:spPr>
          <a:xfrm>
            <a:off x="338390" y="1430436"/>
            <a:ext cx="8264134" cy="16446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1C6718B4-9C3F-485C-B403-2F517911994D}"/>
              </a:ext>
            </a:extLst>
          </p:cNvPr>
          <p:cNvCxnSpPr>
            <a:cxnSpLocks/>
          </p:cNvCxnSpPr>
          <p:nvPr/>
        </p:nvCxnSpPr>
        <p:spPr>
          <a:xfrm>
            <a:off x="6108476" y="4436444"/>
            <a:ext cx="0" cy="124766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CCC14670-C383-4635-82F6-4B6E708D01D1}"/>
              </a:ext>
            </a:extLst>
          </p:cNvPr>
          <p:cNvGrpSpPr/>
          <p:nvPr/>
        </p:nvGrpSpPr>
        <p:grpSpPr>
          <a:xfrm>
            <a:off x="338392" y="4436444"/>
            <a:ext cx="2285349" cy="1102147"/>
            <a:chOff x="838199" y="4128535"/>
            <a:chExt cx="2285349" cy="1102147"/>
          </a:xfrm>
        </p:grpSpPr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BF8DFC5D-8E3E-452C-A042-2051CDAAA466}"/>
                </a:ext>
              </a:extLst>
            </p:cNvPr>
            <p:cNvSpPr txBox="1"/>
            <p:nvPr/>
          </p:nvSpPr>
          <p:spPr>
            <a:xfrm>
              <a:off x="1297898" y="4128535"/>
              <a:ext cx="1365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Text here </a:t>
              </a:r>
              <a:endPara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AB581353-2A39-4182-9362-D7DDB47B4882}"/>
                </a:ext>
              </a:extLst>
            </p:cNvPr>
            <p:cNvSpPr txBox="1"/>
            <p:nvPr/>
          </p:nvSpPr>
          <p:spPr>
            <a:xfrm>
              <a:off x="838199" y="4645907"/>
              <a:ext cx="22853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Duis </a:t>
              </a:r>
              <a:r>
                <a:rPr lang="en-US" altLang="zh-TW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eu</a:t>
              </a:r>
              <a:r>
                <a:rPr lang="en-US" altLang="zh-TW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 diam vel ipsum </a:t>
              </a:r>
              <a:r>
                <a:rPr lang="en-US" altLang="zh-TW" sz="1400" dirty="0">
                  <a:latin typeface="+mn-ea"/>
                </a:rPr>
                <a:t>vestibulum</a:t>
              </a:r>
              <a:r>
                <a:rPr lang="en-US" altLang="zh-TW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 .</a:t>
              </a:r>
              <a:endPara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427C7DB1-1B02-4478-A51A-EA497BC631F6}"/>
              </a:ext>
            </a:extLst>
          </p:cNvPr>
          <p:cNvGrpSpPr/>
          <p:nvPr/>
        </p:nvGrpSpPr>
        <p:grpSpPr>
          <a:xfrm>
            <a:off x="3423325" y="4436444"/>
            <a:ext cx="2285359" cy="1102147"/>
            <a:chOff x="2844963" y="4012789"/>
            <a:chExt cx="2285359" cy="1102147"/>
          </a:xfrm>
        </p:grpSpPr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EAE11F47-C722-4B4B-A00E-9FF1404C4870}"/>
                </a:ext>
              </a:extLst>
            </p:cNvPr>
            <p:cNvSpPr txBox="1"/>
            <p:nvPr/>
          </p:nvSpPr>
          <p:spPr>
            <a:xfrm>
              <a:off x="3304667" y="4012789"/>
              <a:ext cx="13659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Text here </a:t>
              </a:r>
              <a:endPara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5E4EB044-DF7C-4606-AC31-F86CC317B678}"/>
                </a:ext>
              </a:extLst>
            </p:cNvPr>
            <p:cNvSpPr txBox="1"/>
            <p:nvPr/>
          </p:nvSpPr>
          <p:spPr>
            <a:xfrm>
              <a:off x="2844963" y="4530161"/>
              <a:ext cx="22853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Duis </a:t>
              </a:r>
              <a:r>
                <a:rPr lang="en-US" altLang="zh-TW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eu</a:t>
              </a:r>
              <a:r>
                <a:rPr lang="en-US" altLang="zh-TW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 diam vel ipsum </a:t>
              </a:r>
              <a:r>
                <a:rPr lang="en-US" altLang="zh-TW" sz="1400" dirty="0">
                  <a:latin typeface="+mn-ea"/>
                </a:rPr>
                <a:t>vestibulum</a:t>
              </a:r>
              <a:r>
                <a:rPr lang="en-US" altLang="zh-TW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 .</a:t>
              </a:r>
              <a:endPara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9" name="群組 8">
            <a:extLst>
              <a:ext uri="{FF2B5EF4-FFF2-40B4-BE49-F238E27FC236}">
                <a16:creationId xmlns:a16="http://schemas.microsoft.com/office/drawing/2014/main" id="{AE57785E-03D5-4093-B318-E392C08685FB}"/>
              </a:ext>
            </a:extLst>
          </p:cNvPr>
          <p:cNvGrpSpPr/>
          <p:nvPr/>
        </p:nvGrpSpPr>
        <p:grpSpPr>
          <a:xfrm>
            <a:off x="6508268" y="4436444"/>
            <a:ext cx="2094256" cy="1102147"/>
            <a:chOff x="6550793" y="4128535"/>
            <a:chExt cx="1763617" cy="1102147"/>
          </a:xfrm>
        </p:grpSpPr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796DE6F3-B320-4F1E-8FFB-0BADCD7C8170}"/>
                </a:ext>
              </a:extLst>
            </p:cNvPr>
            <p:cNvSpPr txBox="1"/>
            <p:nvPr/>
          </p:nvSpPr>
          <p:spPr>
            <a:xfrm>
              <a:off x="6857454" y="4128535"/>
              <a:ext cx="11502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Text here </a:t>
              </a:r>
              <a:endPara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D49F5904-F9BE-483A-A35E-EBE921AACD3F}"/>
                </a:ext>
              </a:extLst>
            </p:cNvPr>
            <p:cNvSpPr txBox="1"/>
            <p:nvPr/>
          </p:nvSpPr>
          <p:spPr>
            <a:xfrm>
              <a:off x="6550793" y="4645907"/>
              <a:ext cx="17636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Duis </a:t>
              </a:r>
              <a:r>
                <a:rPr lang="en-US" altLang="zh-TW" sz="16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eu</a:t>
              </a:r>
              <a:r>
                <a:rPr lang="en-US" altLang="zh-TW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 diam vel ipsum </a:t>
              </a:r>
              <a:r>
                <a:rPr lang="en-US" altLang="zh-TW" sz="1400" dirty="0">
                  <a:latin typeface="+mn-ea"/>
                </a:rPr>
                <a:t>vestibulum</a:t>
              </a:r>
              <a:r>
                <a:rPr lang="en-US" altLang="zh-TW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</a:rPr>
                <a:t> .</a:t>
              </a:r>
              <a:endParaRPr lang="zh-TW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endParaRPr>
            </a:p>
          </p:txBody>
        </p:sp>
      </p:grpSp>
      <p:sp>
        <p:nvSpPr>
          <p:cNvPr id="21" name="矩形 20">
            <a:extLst>
              <a:ext uri="{FF2B5EF4-FFF2-40B4-BE49-F238E27FC236}">
                <a16:creationId xmlns:a16="http://schemas.microsoft.com/office/drawing/2014/main" id="{72B78315-B2D5-4336-BDF5-1E5E24C2F788}"/>
              </a:ext>
            </a:extLst>
          </p:cNvPr>
          <p:cNvSpPr/>
          <p:nvPr/>
        </p:nvSpPr>
        <p:spPr>
          <a:xfrm>
            <a:off x="338390" y="2646281"/>
            <a:ext cx="8264134" cy="428805"/>
          </a:xfrm>
          <a:prstGeom prst="rect">
            <a:avLst/>
          </a:prstGeom>
          <a:solidFill>
            <a:srgbClr val="C0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latin typeface="+mn-ea"/>
              </a:rPr>
              <a:t>Text here</a:t>
            </a:r>
            <a:endParaRPr lang="zh-TW" altLang="en-US" b="1" dirty="0">
              <a:latin typeface="+mn-ea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A0BF1AB1-FD75-4A2F-A740-3CBECF71A47E}"/>
              </a:ext>
            </a:extLst>
          </p:cNvPr>
          <p:cNvCxnSpPr>
            <a:cxnSpLocks/>
          </p:cNvCxnSpPr>
          <p:nvPr/>
        </p:nvCxnSpPr>
        <p:spPr>
          <a:xfrm>
            <a:off x="3023533" y="4436444"/>
            <a:ext cx="0" cy="124766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57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版面配置區 4" descr="一張含有 山, 天空, 雪, 室外 的圖片&#10;&#10;自動產生的描述">
            <a:extLst>
              <a:ext uri="{FF2B5EF4-FFF2-40B4-BE49-F238E27FC236}">
                <a16:creationId xmlns:a16="http://schemas.microsoft.com/office/drawing/2014/main" id="{96A20EB2-D6DD-484A-A0CE-534152B15D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03" r="16423"/>
          <a:stretch/>
        </p:blipFill>
        <p:spPr>
          <a:xfrm>
            <a:off x="3165230" y="0"/>
            <a:ext cx="5978770" cy="6858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9210F44C-E751-4F31-8DA3-48ED603FA6D1}"/>
              </a:ext>
            </a:extLst>
          </p:cNvPr>
          <p:cNvSpPr/>
          <p:nvPr/>
        </p:nvSpPr>
        <p:spPr>
          <a:xfrm>
            <a:off x="0" y="-641839"/>
            <a:ext cx="5618785" cy="8141677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4588C374-FCD6-47B9-BD14-2EBBAB59F54F}"/>
              </a:ext>
            </a:extLst>
          </p:cNvPr>
          <p:cNvGrpSpPr/>
          <p:nvPr/>
        </p:nvGrpSpPr>
        <p:grpSpPr>
          <a:xfrm>
            <a:off x="3997718" y="2006377"/>
            <a:ext cx="5146282" cy="2464008"/>
            <a:chOff x="5363531" y="1655085"/>
            <a:chExt cx="5146282" cy="2464008"/>
          </a:xfrm>
        </p:grpSpPr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CE2A703D-0E9B-4018-99E2-A6D8ED12DA04}"/>
                </a:ext>
              </a:extLst>
            </p:cNvPr>
            <p:cNvSpPr txBox="1"/>
            <p:nvPr/>
          </p:nvSpPr>
          <p:spPr>
            <a:xfrm>
              <a:off x="5363531" y="2670748"/>
              <a:ext cx="51462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dirty="0">
                  <a:solidFill>
                    <a:schemeClr val="bg1"/>
                  </a:solidFill>
                  <a:latin typeface="+mn-ea"/>
                </a:rPr>
                <a:t>AND YOU SLOGAN HERE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FF36BAEE-6418-49E2-853B-D43BD090E28C}"/>
                </a:ext>
              </a:extLst>
            </p:cNvPr>
            <p:cNvSpPr/>
            <p:nvPr/>
          </p:nvSpPr>
          <p:spPr>
            <a:xfrm>
              <a:off x="7353880" y="1655085"/>
              <a:ext cx="315593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5400" b="1" dirty="0">
                  <a:solidFill>
                    <a:schemeClr val="bg1"/>
                  </a:solidFill>
                  <a:latin typeface="+mn-ea"/>
                </a:rPr>
                <a:t>THANKS</a:t>
              </a: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D40ED6A3-A273-497F-B56E-0D7A69523DCB}"/>
                </a:ext>
              </a:extLst>
            </p:cNvPr>
            <p:cNvSpPr txBox="1"/>
            <p:nvPr/>
          </p:nvSpPr>
          <p:spPr>
            <a:xfrm>
              <a:off x="6532198" y="3472762"/>
              <a:ext cx="37657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err="1">
                  <a:solidFill>
                    <a:schemeClr val="bg1"/>
                  </a:solidFill>
                </a:rPr>
                <a:t>augue</a:t>
              </a:r>
              <a:r>
                <a:rPr lang="en-US" altLang="zh-TW" dirty="0">
                  <a:solidFill>
                    <a:schemeClr val="bg1"/>
                  </a:solidFill>
                </a:rPr>
                <a:t> vel porta</a:t>
              </a:r>
            </a:p>
            <a:p>
              <a:pPr algn="r"/>
              <a:r>
                <a:rPr lang="it-IT" altLang="zh-TW" dirty="0">
                  <a:solidFill>
                    <a:schemeClr val="bg1"/>
                  </a:solidFill>
                </a:rPr>
                <a:t>molestie. In malesuada ultricies dui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9102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正黑+Tim">
      <a:majorFont>
        <a:latin typeface="Bahnschrift Light"/>
        <a:ea typeface="微軟正黑體"/>
        <a:cs typeface=""/>
      </a:majorFont>
      <a:minorFont>
        <a:latin typeface="Bahnschrift Light"/>
        <a:ea typeface="微軟正黑體"/>
        <a:cs typeface="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73</Words>
  <Application>Microsoft Office PowerPoint</Application>
  <PresentationFormat>如螢幕大小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Bahnschrift Condensed</vt:lpstr>
      <vt:lpstr>Bahnschrift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鈺婷 王</dc:creator>
  <cp:lastModifiedBy>Shirley</cp:lastModifiedBy>
  <cp:revision>4</cp:revision>
  <dcterms:created xsi:type="dcterms:W3CDTF">2019-12-25T08:56:28Z</dcterms:created>
  <dcterms:modified xsi:type="dcterms:W3CDTF">2021-02-26T12:05:44Z</dcterms:modified>
</cp:coreProperties>
</file>