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BEE8801-3EED-455C-9DC1-A57D211B29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 l="-29663" t="-13215" r="-65049" b="-328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8104904-EB42-4999-A2E4-0A1D2E1EE108}"/>
              </a:ext>
            </a:extLst>
          </p:cNvPr>
          <p:cNvGrpSpPr/>
          <p:nvPr/>
        </p:nvGrpSpPr>
        <p:grpSpPr>
          <a:xfrm>
            <a:off x="1007083" y="511668"/>
            <a:ext cx="3320016" cy="2372862"/>
            <a:chOff x="1204056" y="1121033"/>
            <a:chExt cx="3320016" cy="237286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F00698A-D04F-4003-8062-A83059150B2A}"/>
                </a:ext>
              </a:extLst>
            </p:cNvPr>
            <p:cNvSpPr/>
            <p:nvPr/>
          </p:nvSpPr>
          <p:spPr>
            <a:xfrm>
              <a:off x="1204056" y="3119108"/>
              <a:ext cx="3262432" cy="374787"/>
            </a:xfrm>
            <a:prstGeom prst="rect">
              <a:avLst/>
            </a:prstGeom>
            <a:solidFill>
              <a:srgbClr val="2E3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+mn-ea"/>
                </a:rPr>
                <a:t>講師：</a:t>
              </a:r>
              <a:r>
                <a:rPr lang="en-US" altLang="zh-TW" sz="2000" dirty="0">
                  <a:latin typeface="+mn-ea"/>
                </a:rPr>
                <a:t>GACBUY</a:t>
              </a:r>
              <a:endParaRPr lang="zh-TW" altLang="en-US" sz="2000" dirty="0">
                <a:latin typeface="+mn-ea"/>
              </a:endParaRPr>
            </a:p>
          </p:txBody>
        </p: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734125BA-A641-4CFB-9883-91D1FC3C4DCD}"/>
                </a:ext>
              </a:extLst>
            </p:cNvPr>
            <p:cNvGrpSpPr/>
            <p:nvPr/>
          </p:nvGrpSpPr>
          <p:grpSpPr>
            <a:xfrm>
              <a:off x="1226916" y="1121033"/>
              <a:ext cx="3297156" cy="1938992"/>
              <a:chOff x="1226916" y="1121033"/>
              <a:chExt cx="3297156" cy="1938992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4677978F-38FC-4A66-9DFB-C9AABC175E95}"/>
                  </a:ext>
                </a:extLst>
              </p:cNvPr>
              <p:cNvGrpSpPr/>
              <p:nvPr/>
            </p:nvGrpSpPr>
            <p:grpSpPr>
              <a:xfrm>
                <a:off x="1226916" y="1121033"/>
                <a:ext cx="3297156" cy="1938992"/>
                <a:chOff x="1335669" y="1121033"/>
                <a:chExt cx="3297156" cy="1938992"/>
              </a:xfrm>
            </p:grpSpPr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DE28CF4-D071-4049-9018-8BAC6026C47B}"/>
                    </a:ext>
                  </a:extLst>
                </p:cNvPr>
                <p:cNvSpPr txBox="1"/>
                <p:nvPr/>
              </p:nvSpPr>
              <p:spPr>
                <a:xfrm>
                  <a:off x="1370393" y="1121033"/>
                  <a:ext cx="3262432" cy="1938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TW" sz="4000" b="1" dirty="0">
                      <a:solidFill>
                        <a:srgbClr val="595959"/>
                      </a:solidFill>
                      <a:latin typeface="+mn-ea"/>
                    </a:rPr>
                    <a:t>2021</a:t>
                  </a:r>
                </a:p>
                <a:p>
                  <a:pPr algn="l"/>
                  <a:r>
                    <a:rPr lang="zh-TW" altLang="en-US" sz="4000" b="1" dirty="0">
                      <a:solidFill>
                        <a:srgbClr val="595959"/>
                      </a:solidFill>
                      <a:latin typeface="+mn-ea"/>
                    </a:rPr>
                    <a:t>企業入職培訓</a:t>
                  </a:r>
                  <a:endParaRPr lang="en-US" altLang="zh-TW" sz="4000" b="1" dirty="0">
                    <a:solidFill>
                      <a:srgbClr val="595959"/>
                    </a:solidFill>
                    <a:latin typeface="+mn-ea"/>
                  </a:endParaRPr>
                </a:p>
                <a:p>
                  <a:pPr algn="l"/>
                  <a:r>
                    <a:rPr lang="zh-TW" altLang="en-US" sz="4000" b="1" dirty="0">
                      <a:solidFill>
                        <a:srgbClr val="595959"/>
                      </a:solidFill>
                      <a:latin typeface="+mn-ea"/>
                    </a:rPr>
                    <a:t>商用</a:t>
                  </a:r>
                  <a:r>
                    <a:rPr lang="en-US" altLang="zh-TW" sz="4000" b="1" dirty="0">
                      <a:solidFill>
                        <a:srgbClr val="595959"/>
                      </a:solidFill>
                      <a:latin typeface="+mn-ea"/>
                    </a:rPr>
                    <a:t>PPT</a:t>
                  </a:r>
                  <a:r>
                    <a:rPr lang="zh-TW" altLang="en-US" sz="4000" b="1" dirty="0">
                      <a:solidFill>
                        <a:srgbClr val="595959"/>
                      </a:solidFill>
                      <a:latin typeface="+mn-ea"/>
                    </a:rPr>
                    <a:t>模板</a:t>
                  </a:r>
                </a:p>
              </p:txBody>
            </p:sp>
            <p:cxnSp>
              <p:nvCxnSpPr>
                <p:cNvPr id="15" name="直線接點 14">
                  <a:extLst>
                    <a:ext uri="{FF2B5EF4-FFF2-40B4-BE49-F238E27FC236}">
                      <a16:creationId xmlns:a16="http://schemas.microsoft.com/office/drawing/2014/main" id="{0E2BB29E-744B-403E-91CD-13DE5A900F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5669" y="1147193"/>
                  <a:ext cx="0" cy="1886673"/>
                </a:xfrm>
                <a:prstGeom prst="line">
                  <a:avLst/>
                </a:prstGeom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9B36BA8-9B01-442F-884C-5F1B6C9CA777}"/>
                  </a:ext>
                </a:extLst>
              </p:cNvPr>
              <p:cNvSpPr/>
              <p:nvPr/>
            </p:nvSpPr>
            <p:spPr>
              <a:xfrm>
                <a:off x="2930957" y="1471490"/>
                <a:ext cx="15736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200" dirty="0">
                    <a:solidFill>
                      <a:srgbClr val="6A868F"/>
                    </a:solidFill>
                    <a:latin typeface="+mn-ea"/>
                  </a:rPr>
                  <a:t>BUSINESS REPORT</a:t>
                </a:r>
                <a:endParaRPr lang="zh-TW" altLang="en-US" sz="1200" dirty="0">
                  <a:solidFill>
                    <a:srgbClr val="6A868F"/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11506F9-3622-4098-B29B-FE042C4DC3E6}"/>
                  </a:ext>
                </a:extLst>
              </p:cNvPr>
              <p:cNvSpPr/>
              <p:nvPr/>
            </p:nvSpPr>
            <p:spPr>
              <a:xfrm>
                <a:off x="2930957" y="1147193"/>
                <a:ext cx="15736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200" dirty="0">
                    <a:solidFill>
                      <a:srgbClr val="6A868F"/>
                    </a:solidFill>
                    <a:latin typeface="+mn-ea"/>
                  </a:rPr>
                  <a:t>BUSINESS REPORT</a:t>
                </a:r>
                <a:endParaRPr lang="zh-TW" altLang="en-US" sz="1200" dirty="0">
                  <a:solidFill>
                    <a:srgbClr val="6A868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3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10DC689-AB00-498B-963C-FE3F62822494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4398" b="-8560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C6934D2-A694-474B-B102-ED828FC20E37}"/>
              </a:ext>
            </a:extLst>
          </p:cNvPr>
          <p:cNvSpPr/>
          <p:nvPr/>
        </p:nvSpPr>
        <p:spPr>
          <a:xfrm>
            <a:off x="0" y="7746"/>
            <a:ext cx="9144000" cy="685025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DB5CDE6-3C01-411D-A03B-D96413F2C82C}"/>
              </a:ext>
            </a:extLst>
          </p:cNvPr>
          <p:cNvGrpSpPr/>
          <p:nvPr/>
        </p:nvGrpSpPr>
        <p:grpSpPr>
          <a:xfrm>
            <a:off x="-20320" y="2042160"/>
            <a:ext cx="6469507" cy="2773680"/>
            <a:chOff x="998718" y="2042160"/>
            <a:chExt cx="6469507" cy="2773680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12B6A5C-00AF-47F8-84F8-3EBB47C13179}"/>
                </a:ext>
              </a:extLst>
            </p:cNvPr>
            <p:cNvGrpSpPr/>
            <p:nvPr/>
          </p:nvGrpSpPr>
          <p:grpSpPr>
            <a:xfrm>
              <a:off x="1016129" y="2042160"/>
              <a:ext cx="6452096" cy="2773680"/>
              <a:chOff x="1126024" y="2042160"/>
              <a:chExt cx="6452096" cy="2773680"/>
            </a:xfrm>
          </p:grpSpPr>
          <p:sp>
            <p:nvSpPr>
              <p:cNvPr id="19" name="手繪多邊形: 圖案 18">
                <a:extLst>
                  <a:ext uri="{FF2B5EF4-FFF2-40B4-BE49-F238E27FC236}">
                    <a16:creationId xmlns:a16="http://schemas.microsoft.com/office/drawing/2014/main" id="{CCCD8700-2BFE-45AF-AA35-4B5DF74EABD7}"/>
                  </a:ext>
                </a:extLst>
              </p:cNvPr>
              <p:cNvSpPr/>
              <p:nvPr/>
            </p:nvSpPr>
            <p:spPr>
              <a:xfrm>
                <a:off x="1126024" y="2042160"/>
                <a:ext cx="1450122" cy="2773680"/>
              </a:xfrm>
              <a:custGeom>
                <a:avLst/>
                <a:gdLst>
                  <a:gd name="connsiteX0" fmla="*/ 0 w 1450122"/>
                  <a:gd name="connsiteY0" fmla="*/ 0 h 2773680"/>
                  <a:gd name="connsiteX1" fmla="*/ 1450122 w 1450122"/>
                  <a:gd name="connsiteY1" fmla="*/ 0 h 2773680"/>
                  <a:gd name="connsiteX2" fmla="*/ 937241 w 1450122"/>
                  <a:gd name="connsiteY2" fmla="*/ 2773680 h 2773680"/>
                  <a:gd name="connsiteX3" fmla="*/ 0 w 1450122"/>
                  <a:gd name="connsiteY3" fmla="*/ 2773680 h 2773680"/>
                  <a:gd name="connsiteX4" fmla="*/ 0 w 1450122"/>
                  <a:gd name="connsiteY4" fmla="*/ 0 h 277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122" h="2773680">
                    <a:moveTo>
                      <a:pt x="0" y="0"/>
                    </a:moveTo>
                    <a:lnTo>
                      <a:pt x="1450122" y="0"/>
                    </a:lnTo>
                    <a:lnTo>
                      <a:pt x="937241" y="2773680"/>
                    </a:lnTo>
                    <a:lnTo>
                      <a:pt x="0" y="2773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C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手繪多邊形: 圖案 19">
                <a:extLst>
                  <a:ext uri="{FF2B5EF4-FFF2-40B4-BE49-F238E27FC236}">
                    <a16:creationId xmlns:a16="http://schemas.microsoft.com/office/drawing/2014/main" id="{AEF02C7A-79D4-46AF-A23A-CEF1B708FBCB}"/>
                  </a:ext>
                </a:extLst>
              </p:cNvPr>
              <p:cNvSpPr/>
              <p:nvPr/>
            </p:nvSpPr>
            <p:spPr>
              <a:xfrm>
                <a:off x="2174479" y="2042160"/>
                <a:ext cx="5403641" cy="2773680"/>
              </a:xfrm>
              <a:custGeom>
                <a:avLst/>
                <a:gdLst>
                  <a:gd name="connsiteX0" fmla="*/ 512881 w 5403641"/>
                  <a:gd name="connsiteY0" fmla="*/ 0 h 2773680"/>
                  <a:gd name="connsiteX1" fmla="*/ 5403641 w 5403641"/>
                  <a:gd name="connsiteY1" fmla="*/ 0 h 2773680"/>
                  <a:gd name="connsiteX2" fmla="*/ 5403641 w 5403641"/>
                  <a:gd name="connsiteY2" fmla="*/ 2773680 h 2773680"/>
                  <a:gd name="connsiteX3" fmla="*/ 0 w 5403641"/>
                  <a:gd name="connsiteY3" fmla="*/ 2773680 h 2773680"/>
                  <a:gd name="connsiteX4" fmla="*/ 512881 w 5403641"/>
                  <a:gd name="connsiteY4" fmla="*/ 0 h 277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3641" h="2773680">
                    <a:moveTo>
                      <a:pt x="512881" y="0"/>
                    </a:moveTo>
                    <a:lnTo>
                      <a:pt x="5403641" y="0"/>
                    </a:lnTo>
                    <a:lnTo>
                      <a:pt x="5403641" y="2773680"/>
                    </a:lnTo>
                    <a:lnTo>
                      <a:pt x="0" y="2773680"/>
                    </a:lnTo>
                    <a:lnTo>
                      <a:pt x="51288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16733413-5DB4-4DAF-BC2B-6839556DBDAF}"/>
                </a:ext>
              </a:extLst>
            </p:cNvPr>
            <p:cNvGrpSpPr/>
            <p:nvPr/>
          </p:nvGrpSpPr>
          <p:grpSpPr>
            <a:xfrm>
              <a:off x="998718" y="2548882"/>
              <a:ext cx="5885055" cy="1475528"/>
              <a:chOff x="998718" y="2548882"/>
              <a:chExt cx="5885055" cy="1475528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78C34008-D6D5-4CBC-B34C-ADF119B43557}"/>
                  </a:ext>
                </a:extLst>
              </p:cNvPr>
              <p:cNvGrpSpPr/>
              <p:nvPr/>
            </p:nvGrpSpPr>
            <p:grpSpPr>
              <a:xfrm>
                <a:off x="998718" y="2596203"/>
                <a:ext cx="1202060" cy="1428207"/>
                <a:chOff x="582029" y="2596203"/>
                <a:chExt cx="1202060" cy="1428207"/>
              </a:xfrm>
            </p:grpSpPr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A329B410-A063-4B17-AB77-38C695123666}"/>
                    </a:ext>
                  </a:extLst>
                </p:cNvPr>
                <p:cNvSpPr txBox="1"/>
                <p:nvPr/>
              </p:nvSpPr>
              <p:spPr>
                <a:xfrm>
                  <a:off x="582029" y="2596203"/>
                  <a:ext cx="460382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8000"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Bahnschrift Condensed" panose="020B0502040204020203" pitchFamily="34" charset="0"/>
                    </a:rPr>
                    <a:t>/</a:t>
                  </a:r>
                  <a:endParaRPr lang="zh-TW" altLang="en-US" sz="8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Bahnschrift Condensed" panose="020B0502040204020203" pitchFamily="34" charset="0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54178E0E-0A5F-420A-B6E1-46DC88C53AA3}"/>
                    </a:ext>
                  </a:extLst>
                </p:cNvPr>
                <p:cNvSpPr/>
                <p:nvPr/>
              </p:nvSpPr>
              <p:spPr>
                <a:xfrm>
                  <a:off x="897308" y="2700971"/>
                  <a:ext cx="886781" cy="1323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TW" sz="8000"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Bahnschrift Condensed" panose="020B0502040204020203" pitchFamily="34" charset="0"/>
                    </a:rPr>
                    <a:t>01</a:t>
                  </a:r>
                  <a:endParaRPr lang="zh-TW" altLang="en-US" sz="1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5AABB5FF-7118-4E2F-9354-4E762FD9F29F}"/>
                  </a:ext>
                </a:extLst>
              </p:cNvPr>
              <p:cNvGrpSpPr/>
              <p:nvPr/>
            </p:nvGrpSpPr>
            <p:grpSpPr>
              <a:xfrm>
                <a:off x="2764119" y="2548882"/>
                <a:ext cx="4119654" cy="1384095"/>
                <a:chOff x="2764119" y="2548882"/>
                <a:chExt cx="4119654" cy="1384095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9AE95A96-644E-44AB-B727-D09759A2E3E6}"/>
                    </a:ext>
                  </a:extLst>
                </p:cNvPr>
                <p:cNvSpPr/>
                <p:nvPr/>
              </p:nvSpPr>
              <p:spPr>
                <a:xfrm>
                  <a:off x="2764119" y="2548882"/>
                  <a:ext cx="4119654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3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Section Header Here</a:t>
                  </a:r>
                  <a:endParaRPr lang="zh-TW" alt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5EA934F8-BBE7-4B55-B79C-FBCAC9187DA9}"/>
                    </a:ext>
                  </a:extLst>
                </p:cNvPr>
                <p:cNvSpPr txBox="1"/>
                <p:nvPr/>
              </p:nvSpPr>
              <p:spPr>
                <a:xfrm>
                  <a:off x="2764119" y="3286646"/>
                  <a:ext cx="36761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tellus</a:t>
                  </a:r>
                  <a:r>
                    <a:rPr lang="en-US" altLang="zh-TW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lorem </a:t>
                  </a:r>
                  <a:r>
                    <a:rPr lang="en-US" altLang="zh-TW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tristique</a:t>
                  </a:r>
                  <a:r>
                    <a:rPr lang="en-US" altLang="zh-TW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mi</a:t>
                  </a:r>
                </a:p>
                <a:p>
                  <a:r>
                    <a:rPr lang="en-US" altLang="zh-TW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non </a:t>
                  </a:r>
                  <a:r>
                    <a:rPr lang="en-US" altLang="zh-TW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posuere</a:t>
                  </a:r>
                  <a:r>
                    <a:rPr lang="en-US" altLang="zh-TW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altLang="zh-TW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justo</a:t>
                  </a:r>
                  <a:r>
                    <a:rPr lang="en-US" altLang="zh-TW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magna </a:t>
                  </a:r>
                  <a:r>
                    <a:rPr lang="en-US" altLang="zh-TW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quis</a:t>
                  </a:r>
                  <a:r>
                    <a:rPr lang="en-US" altLang="zh-TW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altLang="zh-TW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purus</a:t>
                  </a:r>
                  <a:endPara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520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54F4D6D0-8492-4F3F-91D0-562555AC9AA5}"/>
              </a:ext>
            </a:extLst>
          </p:cNvPr>
          <p:cNvGrpSpPr/>
          <p:nvPr/>
        </p:nvGrpSpPr>
        <p:grpSpPr>
          <a:xfrm>
            <a:off x="339530" y="952313"/>
            <a:ext cx="8464940" cy="4816385"/>
            <a:chOff x="787722" y="633847"/>
            <a:chExt cx="8464940" cy="4816385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D8398EA8-415C-4AD1-94C1-70DAD2A83981}"/>
                </a:ext>
              </a:extLst>
            </p:cNvPr>
            <p:cNvGrpSpPr/>
            <p:nvPr/>
          </p:nvGrpSpPr>
          <p:grpSpPr>
            <a:xfrm>
              <a:off x="904428" y="633847"/>
              <a:ext cx="3663611" cy="718929"/>
              <a:chOff x="660400" y="633847"/>
              <a:chExt cx="3663611" cy="718929"/>
            </a:xfrm>
          </p:grpSpPr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E1D762BD-5142-4C3D-8504-380891257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633847"/>
                <a:ext cx="0" cy="718929"/>
              </a:xfrm>
              <a:prstGeom prst="line">
                <a:avLst/>
              </a:prstGeom>
              <a:ln w="76200">
                <a:solidFill>
                  <a:srgbClr val="2E3C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112C7BB-DCF5-4134-91BC-4C7F267162B8}"/>
                  </a:ext>
                </a:extLst>
              </p:cNvPr>
              <p:cNvSpPr txBox="1"/>
              <p:nvPr/>
            </p:nvSpPr>
            <p:spPr>
              <a:xfrm>
                <a:off x="787722" y="670146"/>
                <a:ext cx="35362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b="1">
                    <a:solidFill>
                      <a:srgbClr val="595959"/>
                    </a:solidFill>
                    <a:latin typeface="+mn-ea"/>
                  </a:rPr>
                  <a:t>2021</a:t>
                </a:r>
                <a:r>
                  <a:rPr lang="zh-TW" altLang="en-US" sz="3600" b="1" dirty="0">
                    <a:solidFill>
                      <a:srgbClr val="595959"/>
                    </a:solidFill>
                    <a:latin typeface="+mn-ea"/>
                  </a:rPr>
                  <a:t> </a:t>
                </a:r>
                <a:r>
                  <a:rPr lang="en-US" altLang="zh-TW" sz="3600" b="1" dirty="0">
                    <a:solidFill>
                      <a:srgbClr val="595959"/>
                    </a:solidFill>
                    <a:latin typeface="+mn-ea"/>
                  </a:rPr>
                  <a:t>Text here </a:t>
                </a: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0C9375-0B90-4E9A-9B2C-5470CA6D0D10}"/>
                </a:ext>
              </a:extLst>
            </p:cNvPr>
            <p:cNvSpPr/>
            <p:nvPr/>
          </p:nvSpPr>
          <p:spPr>
            <a:xfrm>
              <a:off x="787722" y="1759352"/>
              <a:ext cx="3690880" cy="3690880"/>
            </a:xfrm>
            <a:prstGeom prst="rect">
              <a:avLst/>
            </a:prstGeom>
            <a:blipFill>
              <a:blip r:embed="rId2"/>
              <a:stretch>
                <a:fillRect l="-25072" r="-249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83B6CC47-7AA5-44FD-95ED-2486E3D64129}"/>
                </a:ext>
              </a:extLst>
            </p:cNvPr>
            <p:cNvGrpSpPr/>
            <p:nvPr/>
          </p:nvGrpSpPr>
          <p:grpSpPr>
            <a:xfrm>
              <a:off x="4714240" y="2138813"/>
              <a:ext cx="4538422" cy="2965873"/>
              <a:chOff x="4714240" y="2261533"/>
              <a:chExt cx="4538422" cy="2965873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7089281-0576-4D51-AAD7-CD575608998C}"/>
                  </a:ext>
                </a:extLst>
              </p:cNvPr>
              <p:cNvSpPr txBox="1"/>
              <p:nvPr/>
            </p:nvSpPr>
            <p:spPr>
              <a:xfrm>
                <a:off x="4714240" y="2261533"/>
                <a:ext cx="45384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tellus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lorem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tristique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mi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non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posuere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justo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magna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quis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purus</a:t>
                </a:r>
                <a:endParaRPr lang="zh-TW" alt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96A00CA-A9CB-465A-AAFA-0D85EB4EEB98}"/>
                  </a:ext>
                </a:extLst>
              </p:cNvPr>
              <p:cNvSpPr txBox="1"/>
              <p:nvPr/>
            </p:nvSpPr>
            <p:spPr>
              <a:xfrm>
                <a:off x="4714240" y="3368759"/>
                <a:ext cx="45384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estibulum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pretium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volutpat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velit</a:t>
                </a:r>
                <a:endParaRPr lang="en-US" altLang="zh-TW" sz="20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non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posuere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justo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magna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quis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purus</a:t>
                </a:r>
                <a:endParaRPr lang="zh-TW" alt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C28C04F-AC27-4EEF-A3F9-89D83302948B}"/>
                  </a:ext>
                </a:extLst>
              </p:cNvPr>
              <p:cNvSpPr txBox="1"/>
              <p:nvPr/>
            </p:nvSpPr>
            <p:spPr>
              <a:xfrm>
                <a:off x="4714240" y="4519520"/>
                <a:ext cx="45384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Curabitur commodo nulla sit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non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posuere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justo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magna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quis</a:t>
                </a:r>
                <a:r>
                  <a:rPr lang="en-US" altLang="zh-TW" sz="200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altLang="zh-TW" sz="2000" dirty="0" err="1">
                    <a:solidFill>
                      <a:schemeClr val="bg2">
                        <a:lumMod val="25000"/>
                      </a:schemeClr>
                    </a:solidFill>
                  </a:rPr>
                  <a:t>purus</a:t>
                </a:r>
                <a:endParaRPr lang="zh-TW" alt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84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85D2B22-4404-4BC7-B1BD-D777557601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 l="-14200" r="-14200" b="-13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BB9165-9CC6-4D48-B2BB-20495AD23A19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7246AF-C2E1-4199-A3C5-1CE1FD577819}"/>
              </a:ext>
            </a:extLst>
          </p:cNvPr>
          <p:cNvSpPr txBox="1"/>
          <p:nvPr/>
        </p:nvSpPr>
        <p:spPr>
          <a:xfrm>
            <a:off x="1280556" y="2990356"/>
            <a:ext cx="658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AND YOU SLOGAN HERE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D7B84D-3987-4FAB-94ED-FB24CBE6FCDD}"/>
              </a:ext>
            </a:extLst>
          </p:cNvPr>
          <p:cNvSpPr/>
          <p:nvPr/>
        </p:nvSpPr>
        <p:spPr>
          <a:xfrm>
            <a:off x="1389353" y="1870908"/>
            <a:ext cx="6365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THANKS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27CB67-2E07-4F3A-958F-D728FBB422FD}"/>
              </a:ext>
            </a:extLst>
          </p:cNvPr>
          <p:cNvSpPr txBox="1"/>
          <p:nvPr/>
        </p:nvSpPr>
        <p:spPr>
          <a:xfrm>
            <a:off x="1957617" y="3740472"/>
            <a:ext cx="5228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vel porta</a:t>
            </a:r>
          </a:p>
          <a:p>
            <a:pPr algn="ctr"/>
            <a:r>
              <a:rPr lang="it-IT" altLang="zh-TW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molestie. In malesuada ultricies dui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7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77</Words>
  <Application>Microsoft Office PowerPoint</Application>
  <PresentationFormat>如螢幕大小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Bahnschrift Condensed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3</cp:revision>
  <dcterms:created xsi:type="dcterms:W3CDTF">2019-12-25T08:29:53Z</dcterms:created>
  <dcterms:modified xsi:type="dcterms:W3CDTF">2021-02-26T12:03:21Z</dcterms:modified>
</cp:coreProperties>
</file>