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9" r:id="rId2"/>
    <p:sldId id="270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DA016F1-86AC-422C-8B0E-16538C7964E1}">
          <p14:sldIdLst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6E49"/>
    <a:srgbClr val="31778E"/>
    <a:srgbClr val="44668E"/>
    <a:srgbClr val="C96271"/>
    <a:srgbClr val="DADFE6"/>
    <a:srgbClr val="D6C88B"/>
    <a:srgbClr val="649EB2"/>
    <a:srgbClr val="6A868F"/>
    <a:srgbClr val="A9BCCE"/>
    <a:srgbClr val="BD3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13" autoAdjust="0"/>
  </p:normalViewPr>
  <p:slideViewPr>
    <p:cSldViewPr snapToGrid="0">
      <p:cViewPr varScale="1">
        <p:scale>
          <a:sx n="72" d="100"/>
          <a:sy n="72" d="100"/>
        </p:scale>
        <p:origin x="1056" y="54"/>
      </p:cViewPr>
      <p:guideLst>
        <p:guide pos="4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EC4E-4FFC-49B3-9D84-FAF00FC5EDD0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ECE43-DD12-4E82-909B-E975C99074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8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8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FCEB037-4CFB-4C3E-BED1-A425B3B6E5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305" y="1"/>
            <a:ext cx="7826696" cy="6857999"/>
          </a:xfrm>
          <a:custGeom>
            <a:avLst/>
            <a:gdLst>
              <a:gd name="connsiteX0" fmla="*/ 5686355 w 7826696"/>
              <a:gd name="connsiteY0" fmla="*/ 5120639 h 6857999"/>
              <a:gd name="connsiteX1" fmla="*/ 7186614 w 7826696"/>
              <a:gd name="connsiteY1" fmla="*/ 5120639 h 6857999"/>
              <a:gd name="connsiteX2" fmla="*/ 6279816 w 7826696"/>
              <a:gd name="connsiteY2" fmla="*/ 6857999 h 6857999"/>
              <a:gd name="connsiteX3" fmla="*/ 4779557 w 7826696"/>
              <a:gd name="connsiteY3" fmla="*/ 6857999 h 6857999"/>
              <a:gd name="connsiteX4" fmla="*/ 7429172 w 7826696"/>
              <a:gd name="connsiteY4" fmla="*/ 4915543 h 6857999"/>
              <a:gd name="connsiteX5" fmla="*/ 7826695 w 7826696"/>
              <a:gd name="connsiteY5" fmla="*/ 4915543 h 6857999"/>
              <a:gd name="connsiteX6" fmla="*/ 7826695 w 7826696"/>
              <a:gd name="connsiteY6" fmla="*/ 5791162 h 6857999"/>
              <a:gd name="connsiteX7" fmla="*/ 7289501 w 7826696"/>
              <a:gd name="connsiteY7" fmla="*/ 6855460 h 6857999"/>
              <a:gd name="connsiteX8" fmla="*/ 6450018 w 7826696"/>
              <a:gd name="connsiteY8" fmla="*/ 6855460 h 6857999"/>
              <a:gd name="connsiteX9" fmla="*/ 1771935 w 7826696"/>
              <a:gd name="connsiteY9" fmla="*/ 3825239 h 6857999"/>
              <a:gd name="connsiteX10" fmla="*/ 2751776 w 7826696"/>
              <a:gd name="connsiteY10" fmla="*/ 3825239 h 6857999"/>
              <a:gd name="connsiteX11" fmla="*/ 979840 w 7826696"/>
              <a:gd name="connsiteY11" fmla="*/ 6855459 h 6857999"/>
              <a:gd name="connsiteX12" fmla="*/ 0 w 7826696"/>
              <a:gd name="connsiteY12" fmla="*/ 6855459 h 6857999"/>
              <a:gd name="connsiteX13" fmla="*/ 7826696 w 7826696"/>
              <a:gd name="connsiteY13" fmla="*/ 1214573 h 6857999"/>
              <a:gd name="connsiteX14" fmla="*/ 7826696 w 7826696"/>
              <a:gd name="connsiteY14" fmla="*/ 2640885 h 6857999"/>
              <a:gd name="connsiteX15" fmla="*/ 7315118 w 7826696"/>
              <a:gd name="connsiteY15" fmla="*/ 3600305 h 6857999"/>
              <a:gd name="connsiteX16" fmla="*/ 6554587 w 7826696"/>
              <a:gd name="connsiteY16" fmla="*/ 3600305 h 6857999"/>
              <a:gd name="connsiteX17" fmla="*/ 5067044 w 7826696"/>
              <a:gd name="connsiteY17" fmla="*/ 1 h 6857999"/>
              <a:gd name="connsiteX18" fmla="*/ 7826695 w 7826696"/>
              <a:gd name="connsiteY18" fmla="*/ 1 h 6857999"/>
              <a:gd name="connsiteX19" fmla="*/ 7826695 w 7826696"/>
              <a:gd name="connsiteY19" fmla="*/ 980859 h 6857999"/>
              <a:gd name="connsiteX20" fmla="*/ 5333096 w 7826696"/>
              <a:gd name="connsiteY20" fmla="*/ 5463252 h 6857999"/>
              <a:gd name="connsiteX21" fmla="*/ 2027781 w 7826696"/>
              <a:gd name="connsiteY21" fmla="*/ 5463252 h 6857999"/>
              <a:gd name="connsiteX22" fmla="*/ 3967383 w 7826696"/>
              <a:gd name="connsiteY22" fmla="*/ 0 h 6857999"/>
              <a:gd name="connsiteX23" fmla="*/ 4947224 w 7826696"/>
              <a:gd name="connsiteY23" fmla="*/ 0 h 6857999"/>
              <a:gd name="connsiteX24" fmla="*/ 3007621 w 7826696"/>
              <a:gd name="connsiteY24" fmla="*/ 3316950 h 6857999"/>
              <a:gd name="connsiteX25" fmla="*/ 2027781 w 7826696"/>
              <a:gd name="connsiteY25" fmla="*/ 331695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826696" h="6857999">
                <a:moveTo>
                  <a:pt x="5686355" y="5120639"/>
                </a:moveTo>
                <a:lnTo>
                  <a:pt x="7186614" y="5120639"/>
                </a:lnTo>
                <a:lnTo>
                  <a:pt x="6279816" y="6857999"/>
                </a:lnTo>
                <a:lnTo>
                  <a:pt x="4779557" y="6857999"/>
                </a:lnTo>
                <a:close/>
                <a:moveTo>
                  <a:pt x="7429172" y="4915543"/>
                </a:moveTo>
                <a:lnTo>
                  <a:pt x="7826695" y="4915543"/>
                </a:lnTo>
                <a:lnTo>
                  <a:pt x="7826695" y="5791162"/>
                </a:lnTo>
                <a:lnTo>
                  <a:pt x="7289501" y="6855460"/>
                </a:lnTo>
                <a:lnTo>
                  <a:pt x="6450018" y="6855460"/>
                </a:lnTo>
                <a:close/>
                <a:moveTo>
                  <a:pt x="1771935" y="3825239"/>
                </a:moveTo>
                <a:lnTo>
                  <a:pt x="2751776" y="3825239"/>
                </a:lnTo>
                <a:lnTo>
                  <a:pt x="979840" y="6855459"/>
                </a:lnTo>
                <a:lnTo>
                  <a:pt x="0" y="6855459"/>
                </a:lnTo>
                <a:close/>
                <a:moveTo>
                  <a:pt x="7826696" y="1214573"/>
                </a:moveTo>
                <a:lnTo>
                  <a:pt x="7826696" y="2640885"/>
                </a:lnTo>
                <a:lnTo>
                  <a:pt x="7315118" y="3600305"/>
                </a:lnTo>
                <a:lnTo>
                  <a:pt x="6554587" y="3600305"/>
                </a:lnTo>
                <a:close/>
                <a:moveTo>
                  <a:pt x="5067044" y="1"/>
                </a:moveTo>
                <a:lnTo>
                  <a:pt x="7826695" y="1"/>
                </a:lnTo>
                <a:lnTo>
                  <a:pt x="7826695" y="980859"/>
                </a:lnTo>
                <a:lnTo>
                  <a:pt x="5333096" y="5463252"/>
                </a:lnTo>
                <a:lnTo>
                  <a:pt x="2027781" y="5463252"/>
                </a:lnTo>
                <a:close/>
                <a:moveTo>
                  <a:pt x="3967383" y="0"/>
                </a:moveTo>
                <a:lnTo>
                  <a:pt x="4947224" y="0"/>
                </a:lnTo>
                <a:lnTo>
                  <a:pt x="3007621" y="3316950"/>
                </a:lnTo>
                <a:lnTo>
                  <a:pt x="2027781" y="3316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9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408E-00B2-4D4B-BB20-FDC793246E89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6AD0-F751-43CD-A5FD-0EF86C590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79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一張含有 室內, 電腦, 電子用品 的圖片&#10;&#10;自動產生的描述">
            <a:extLst>
              <a:ext uri="{FF2B5EF4-FFF2-40B4-BE49-F238E27FC236}">
                <a16:creationId xmlns:a16="http://schemas.microsoft.com/office/drawing/2014/main" id="{5DE26F7F-0D4D-4617-A56B-C8ED1F1B60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23433"/>
          <a:stretch/>
        </p:blipFill>
        <p:spPr>
          <a:xfrm>
            <a:off x="1317305" y="1"/>
            <a:ext cx="7826696" cy="6857999"/>
          </a:xfr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0BF4BD96-F2E1-4F9A-98C5-AFC3EC8A88DC}"/>
              </a:ext>
            </a:extLst>
          </p:cNvPr>
          <p:cNvGrpSpPr/>
          <p:nvPr/>
        </p:nvGrpSpPr>
        <p:grpSpPr>
          <a:xfrm>
            <a:off x="4849792" y="1"/>
            <a:ext cx="3933741" cy="6857999"/>
            <a:chOff x="4849792" y="1"/>
            <a:chExt cx="3933741" cy="6857999"/>
          </a:xfrm>
        </p:grpSpPr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DDC7E874-A73F-46B2-A8B0-C956E51726AB}"/>
                </a:ext>
              </a:extLst>
            </p:cNvPr>
            <p:cNvSpPr/>
            <p:nvPr/>
          </p:nvSpPr>
          <p:spPr>
            <a:xfrm>
              <a:off x="4849792" y="2390172"/>
              <a:ext cx="2680898" cy="4467828"/>
            </a:xfrm>
            <a:custGeom>
              <a:avLst/>
              <a:gdLst>
                <a:gd name="connsiteX0" fmla="*/ 2505151 w 2680898"/>
                <a:gd name="connsiteY0" fmla="*/ 0 h 4467828"/>
                <a:gd name="connsiteX1" fmla="*/ 2680898 w 2680898"/>
                <a:gd name="connsiteY1" fmla="*/ 0 h 4467828"/>
                <a:gd name="connsiteX2" fmla="*/ 153195 w 2680898"/>
                <a:gd name="connsiteY2" fmla="*/ 4467828 h 4467828"/>
                <a:gd name="connsiteX3" fmla="*/ 0 w 2680898"/>
                <a:gd name="connsiteY3" fmla="*/ 4467828 h 4467828"/>
                <a:gd name="connsiteX4" fmla="*/ 2505151 w 2680898"/>
                <a:gd name="connsiteY4" fmla="*/ 0 h 446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0898" h="4467828">
                  <a:moveTo>
                    <a:pt x="2505151" y="0"/>
                  </a:moveTo>
                  <a:lnTo>
                    <a:pt x="2680898" y="0"/>
                  </a:lnTo>
                  <a:lnTo>
                    <a:pt x="153195" y="4467828"/>
                  </a:lnTo>
                  <a:lnTo>
                    <a:pt x="0" y="4467828"/>
                  </a:lnTo>
                  <a:lnTo>
                    <a:pt x="2505151" y="0"/>
                  </a:lnTo>
                  <a:close/>
                </a:path>
              </a:pathLst>
            </a:custGeom>
            <a:solidFill>
              <a:srgbClr val="446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FD70731E-F8B4-4E53-82AC-3E14486F3500}"/>
                </a:ext>
              </a:extLst>
            </p:cNvPr>
            <p:cNvSpPr/>
            <p:nvPr/>
          </p:nvSpPr>
          <p:spPr>
            <a:xfrm>
              <a:off x="7817423" y="1"/>
              <a:ext cx="966110" cy="893179"/>
            </a:xfrm>
            <a:custGeom>
              <a:avLst/>
              <a:gdLst>
                <a:gd name="connsiteX0" fmla="*/ 513856 w 966110"/>
                <a:gd name="connsiteY0" fmla="*/ 0 h 893179"/>
                <a:gd name="connsiteX1" fmla="*/ 966110 w 966110"/>
                <a:gd name="connsiteY1" fmla="*/ 0 h 893179"/>
                <a:gd name="connsiteX2" fmla="*/ 448503 w 966110"/>
                <a:gd name="connsiteY2" fmla="*/ 893179 h 893179"/>
                <a:gd name="connsiteX3" fmla="*/ 0 w 966110"/>
                <a:gd name="connsiteY3" fmla="*/ 893179 h 893179"/>
                <a:gd name="connsiteX4" fmla="*/ 513856 w 966110"/>
                <a:gd name="connsiteY4" fmla="*/ 0 h 8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110" h="893179">
                  <a:moveTo>
                    <a:pt x="513856" y="0"/>
                  </a:moveTo>
                  <a:lnTo>
                    <a:pt x="966110" y="0"/>
                  </a:lnTo>
                  <a:lnTo>
                    <a:pt x="448503" y="893179"/>
                  </a:lnTo>
                  <a:lnTo>
                    <a:pt x="0" y="893179"/>
                  </a:lnTo>
                  <a:lnTo>
                    <a:pt x="513856" y="0"/>
                  </a:lnTo>
                  <a:close/>
                </a:path>
              </a:pathLst>
            </a:custGeom>
            <a:solidFill>
              <a:srgbClr val="446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58C9E0F1-7437-4191-AB9C-67B17F1B2AC1}"/>
              </a:ext>
            </a:extLst>
          </p:cNvPr>
          <p:cNvSpPr txBox="1"/>
          <p:nvPr/>
        </p:nvSpPr>
        <p:spPr>
          <a:xfrm>
            <a:off x="360467" y="2009861"/>
            <a:ext cx="32816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平行幾何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/>
              <a:ea typeface="Meiryo UI"/>
            </a:endParaRPr>
          </a:p>
          <a:p>
            <a:pPr defTabSz="914400"/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商務計畫書</a:t>
            </a:r>
            <a:endParaRPr lang="en-US" altLang="zh-TW" sz="4000" b="1" dirty="0">
              <a:solidFill>
                <a:prstClr val="black">
                  <a:lumMod val="65000"/>
                  <a:lumOff val="35000"/>
                </a:prstClr>
              </a:solidFill>
              <a:latin typeface="Meiryo UI"/>
              <a:ea typeface="Meiryo UI"/>
            </a:endParaRPr>
          </a:p>
          <a:p>
            <a:pPr defTabSz="914400"/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通用</a:t>
            </a:r>
            <a:r>
              <a:rPr lang="en-US" altLang="zh-TW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PPT</a:t>
            </a:r>
            <a:r>
              <a:rPr lang="zh-TW" alt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/>
                <a:ea typeface="Meiryo UI"/>
              </a:rPr>
              <a:t>模板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C3170848-E23B-4CDA-905E-037DE94264F5}"/>
              </a:ext>
            </a:extLst>
          </p:cNvPr>
          <p:cNvSpPr txBox="1"/>
          <p:nvPr/>
        </p:nvSpPr>
        <p:spPr>
          <a:xfrm>
            <a:off x="360467" y="1240420"/>
            <a:ext cx="1768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dirty="0">
                <a:solidFill>
                  <a:srgbClr val="A9BCCE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20XX</a:t>
            </a:r>
            <a:endParaRPr lang="zh-TW" altLang="en-US" sz="4400" b="1" dirty="0">
              <a:solidFill>
                <a:srgbClr val="A9BCCE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5D547C26-7073-4AF0-8494-A110E045E5EF}"/>
              </a:ext>
            </a:extLst>
          </p:cNvPr>
          <p:cNvSpPr/>
          <p:nvPr/>
        </p:nvSpPr>
        <p:spPr>
          <a:xfrm>
            <a:off x="452832" y="4106193"/>
            <a:ext cx="2284987" cy="262042"/>
          </a:xfrm>
          <a:prstGeom prst="roundRect">
            <a:avLst>
              <a:gd name="adj" fmla="val 50000"/>
            </a:avLst>
          </a:prstGeom>
          <a:solidFill>
            <a:srgbClr val="C96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i="1" dirty="0">
                <a:solidFill>
                  <a:schemeClr val="bg1"/>
                </a:solidFill>
              </a:rPr>
              <a:t>Nunc magna </a:t>
            </a:r>
            <a:r>
              <a:rPr lang="en-US" altLang="zh-TW" i="1" dirty="0" err="1">
                <a:solidFill>
                  <a:schemeClr val="bg1"/>
                </a:solidFill>
              </a:rPr>
              <a:t>magna</a:t>
            </a:r>
            <a:endParaRPr lang="zh-TW" alt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3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手繪多邊形: 圖案 17">
            <a:extLst>
              <a:ext uri="{FF2B5EF4-FFF2-40B4-BE49-F238E27FC236}">
                <a16:creationId xmlns:a16="http://schemas.microsoft.com/office/drawing/2014/main" id="{3E207B0B-C4CD-46FD-BD0C-F990D1A88355}"/>
              </a:ext>
            </a:extLst>
          </p:cNvPr>
          <p:cNvSpPr/>
          <p:nvPr/>
        </p:nvSpPr>
        <p:spPr>
          <a:xfrm>
            <a:off x="1" y="0"/>
            <a:ext cx="1453875" cy="1931623"/>
          </a:xfrm>
          <a:custGeom>
            <a:avLst/>
            <a:gdLst>
              <a:gd name="connsiteX0" fmla="*/ 501242 w 1453875"/>
              <a:gd name="connsiteY0" fmla="*/ 0 h 1931623"/>
              <a:gd name="connsiteX1" fmla="*/ 1453875 w 1453875"/>
              <a:gd name="connsiteY1" fmla="*/ 0 h 1931623"/>
              <a:gd name="connsiteX2" fmla="*/ 0 w 1453875"/>
              <a:gd name="connsiteY2" fmla="*/ 1931623 h 1931623"/>
              <a:gd name="connsiteX3" fmla="*/ 0 w 1453875"/>
              <a:gd name="connsiteY3" fmla="*/ 665951 h 1931623"/>
              <a:gd name="connsiteX4" fmla="*/ 501242 w 1453875"/>
              <a:gd name="connsiteY4" fmla="*/ 0 h 193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3875" h="1931623">
                <a:moveTo>
                  <a:pt x="501242" y="0"/>
                </a:moveTo>
                <a:lnTo>
                  <a:pt x="1453875" y="0"/>
                </a:lnTo>
                <a:lnTo>
                  <a:pt x="0" y="1931623"/>
                </a:lnTo>
                <a:lnTo>
                  <a:pt x="0" y="665951"/>
                </a:lnTo>
                <a:lnTo>
                  <a:pt x="501242" y="0"/>
                </a:lnTo>
                <a:close/>
              </a:path>
            </a:pathLst>
          </a:custGeom>
          <a:solidFill>
            <a:srgbClr val="C96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47" name="手繪多邊形: 圖案 46">
            <a:extLst>
              <a:ext uri="{FF2B5EF4-FFF2-40B4-BE49-F238E27FC236}">
                <a16:creationId xmlns:a16="http://schemas.microsoft.com/office/drawing/2014/main" id="{9A2DC410-E697-40D6-995E-6510AFB9778D}"/>
              </a:ext>
            </a:extLst>
          </p:cNvPr>
          <p:cNvSpPr/>
          <p:nvPr/>
        </p:nvSpPr>
        <p:spPr>
          <a:xfrm>
            <a:off x="8588648" y="6091436"/>
            <a:ext cx="555352" cy="766564"/>
          </a:xfrm>
          <a:custGeom>
            <a:avLst/>
            <a:gdLst>
              <a:gd name="connsiteX0" fmla="*/ 555352 w 555352"/>
              <a:gd name="connsiteY0" fmla="*/ 0 h 766564"/>
              <a:gd name="connsiteX1" fmla="*/ 555352 w 555352"/>
              <a:gd name="connsiteY1" fmla="*/ 331351 h 766564"/>
              <a:gd name="connsiteX2" fmla="*/ 240053 w 555352"/>
              <a:gd name="connsiteY2" fmla="*/ 766564 h 766564"/>
              <a:gd name="connsiteX3" fmla="*/ 0 w 555352"/>
              <a:gd name="connsiteY3" fmla="*/ 766564 h 766564"/>
              <a:gd name="connsiteX4" fmla="*/ 555352 w 555352"/>
              <a:gd name="connsiteY4" fmla="*/ 0 h 76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352" h="766564">
                <a:moveTo>
                  <a:pt x="555352" y="0"/>
                </a:moveTo>
                <a:lnTo>
                  <a:pt x="555352" y="331351"/>
                </a:lnTo>
                <a:lnTo>
                  <a:pt x="240053" y="766564"/>
                </a:lnTo>
                <a:lnTo>
                  <a:pt x="0" y="766564"/>
                </a:lnTo>
                <a:lnTo>
                  <a:pt x="555352" y="0"/>
                </a:lnTo>
                <a:close/>
              </a:path>
            </a:pathLst>
          </a:custGeom>
          <a:solidFill>
            <a:srgbClr val="C96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FC164EB4-5530-4BBD-90CC-EC6B3CF75DD6}"/>
              </a:ext>
            </a:extLst>
          </p:cNvPr>
          <p:cNvCxnSpPr>
            <a:cxnSpLocks/>
          </p:cNvCxnSpPr>
          <p:nvPr/>
        </p:nvCxnSpPr>
        <p:spPr>
          <a:xfrm>
            <a:off x="2129241" y="1366663"/>
            <a:ext cx="51968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群組 41">
            <a:extLst>
              <a:ext uri="{FF2B5EF4-FFF2-40B4-BE49-F238E27FC236}">
                <a16:creationId xmlns:a16="http://schemas.microsoft.com/office/drawing/2014/main" id="{2ED4E28C-4DED-45F8-A5BD-CE149BD6AB33}"/>
              </a:ext>
            </a:extLst>
          </p:cNvPr>
          <p:cNvGrpSpPr/>
          <p:nvPr/>
        </p:nvGrpSpPr>
        <p:grpSpPr>
          <a:xfrm>
            <a:off x="660400" y="1711440"/>
            <a:ext cx="8134523" cy="4404355"/>
            <a:chOff x="660400" y="1931623"/>
            <a:chExt cx="8134523" cy="4404355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396AAFA1-54D3-4185-9D55-48F468A98A1A}"/>
                </a:ext>
              </a:extLst>
            </p:cNvPr>
            <p:cNvGrpSpPr/>
            <p:nvPr/>
          </p:nvGrpSpPr>
          <p:grpSpPr>
            <a:xfrm>
              <a:off x="660400" y="1931623"/>
              <a:ext cx="8134523" cy="822951"/>
              <a:chOff x="237317" y="1432560"/>
              <a:chExt cx="8134523" cy="822951"/>
            </a:xfrm>
          </p:grpSpPr>
          <p:sp>
            <p:nvSpPr>
              <p:cNvPr id="31" name="平行四邊形 30">
                <a:extLst>
                  <a:ext uri="{FF2B5EF4-FFF2-40B4-BE49-F238E27FC236}">
                    <a16:creationId xmlns:a16="http://schemas.microsoft.com/office/drawing/2014/main" id="{65A3C926-DD0D-4F7D-8AA8-6CE5DBA27A59}"/>
                  </a:ext>
                </a:extLst>
              </p:cNvPr>
              <p:cNvSpPr/>
              <p:nvPr/>
            </p:nvSpPr>
            <p:spPr>
              <a:xfrm>
                <a:off x="237317" y="1432560"/>
                <a:ext cx="2173855" cy="822951"/>
              </a:xfrm>
              <a:prstGeom prst="parallelogram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去除</a:t>
                </a:r>
                <a:endParaRPr kumimoji="1" lang="ja-JP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Eliminate</a:t>
                </a:r>
              </a:p>
            </p:txBody>
          </p:sp>
          <p:sp>
            <p:nvSpPr>
              <p:cNvPr id="32" name="平行四邊形 31">
                <a:extLst>
                  <a:ext uri="{FF2B5EF4-FFF2-40B4-BE49-F238E27FC236}">
                    <a16:creationId xmlns:a16="http://schemas.microsoft.com/office/drawing/2014/main" id="{6357B778-F5EF-4E3E-9D0B-6FE9DFDD1B9B}"/>
                  </a:ext>
                </a:extLst>
              </p:cNvPr>
              <p:cNvSpPr/>
              <p:nvPr/>
            </p:nvSpPr>
            <p:spPr>
              <a:xfrm>
                <a:off x="2502997" y="1432560"/>
                <a:ext cx="5868843" cy="822951"/>
              </a:xfrm>
              <a:prstGeom prst="parallelogram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37781E27-4DC9-46E0-AF79-4E885B4C10E9}"/>
                </a:ext>
              </a:extLst>
            </p:cNvPr>
            <p:cNvGrpSpPr/>
            <p:nvPr/>
          </p:nvGrpSpPr>
          <p:grpSpPr>
            <a:xfrm>
              <a:off x="660400" y="3125424"/>
              <a:ext cx="8134523" cy="822951"/>
              <a:chOff x="237317" y="2626361"/>
              <a:chExt cx="8134523" cy="822951"/>
            </a:xfrm>
          </p:grpSpPr>
          <p:sp>
            <p:nvSpPr>
              <p:cNvPr id="34" name="平行四邊形 33">
                <a:extLst>
                  <a:ext uri="{FF2B5EF4-FFF2-40B4-BE49-F238E27FC236}">
                    <a16:creationId xmlns:a16="http://schemas.microsoft.com/office/drawing/2014/main" id="{BCCFA94A-2C90-41B3-8AC0-7A6CF9C62CF1}"/>
                  </a:ext>
                </a:extLst>
              </p:cNvPr>
              <p:cNvSpPr/>
              <p:nvPr/>
            </p:nvSpPr>
            <p:spPr>
              <a:xfrm>
                <a:off x="237317" y="2626361"/>
                <a:ext cx="2173855" cy="822951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統合</a:t>
                </a:r>
                <a:endParaRPr lang="ja-JP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Combine</a:t>
                </a:r>
              </a:p>
            </p:txBody>
          </p:sp>
          <p:sp>
            <p:nvSpPr>
              <p:cNvPr id="35" name="平行四邊形 34">
                <a:extLst>
                  <a:ext uri="{FF2B5EF4-FFF2-40B4-BE49-F238E27FC236}">
                    <a16:creationId xmlns:a16="http://schemas.microsoft.com/office/drawing/2014/main" id="{FD8C2684-49D3-4C71-97C6-754E71B59109}"/>
                  </a:ext>
                </a:extLst>
              </p:cNvPr>
              <p:cNvSpPr/>
              <p:nvPr/>
            </p:nvSpPr>
            <p:spPr>
              <a:xfrm>
                <a:off x="2502997" y="2626361"/>
                <a:ext cx="5868843" cy="822951"/>
              </a:xfrm>
              <a:prstGeom prst="parallelogram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8459692A-9C88-42D1-878E-24DEF52A7112}"/>
                </a:ext>
              </a:extLst>
            </p:cNvPr>
            <p:cNvGrpSpPr/>
            <p:nvPr/>
          </p:nvGrpSpPr>
          <p:grpSpPr>
            <a:xfrm>
              <a:off x="660400" y="4319225"/>
              <a:ext cx="8134523" cy="822951"/>
              <a:chOff x="237317" y="3820162"/>
              <a:chExt cx="8134523" cy="822951"/>
            </a:xfrm>
          </p:grpSpPr>
          <p:sp>
            <p:nvSpPr>
              <p:cNvPr id="37" name="平行四邊形 36">
                <a:extLst>
                  <a:ext uri="{FF2B5EF4-FFF2-40B4-BE49-F238E27FC236}">
                    <a16:creationId xmlns:a16="http://schemas.microsoft.com/office/drawing/2014/main" id="{4A4265B4-8D4E-4621-B216-3FB7114EA18A}"/>
                  </a:ext>
                </a:extLst>
              </p:cNvPr>
              <p:cNvSpPr/>
              <p:nvPr/>
            </p:nvSpPr>
            <p:spPr>
              <a:xfrm>
                <a:off x="237317" y="3820162"/>
                <a:ext cx="2173855" cy="822951"/>
              </a:xfrm>
              <a:prstGeom prst="parallelogram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替換</a:t>
                </a:r>
                <a:endParaRPr lang="ja-JP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Rearrange</a:t>
                </a:r>
              </a:p>
            </p:txBody>
          </p:sp>
          <p:sp>
            <p:nvSpPr>
              <p:cNvPr id="38" name="平行四邊形 37">
                <a:extLst>
                  <a:ext uri="{FF2B5EF4-FFF2-40B4-BE49-F238E27FC236}">
                    <a16:creationId xmlns:a16="http://schemas.microsoft.com/office/drawing/2014/main" id="{F273C703-5AF7-453A-919F-27F4E8BE6A62}"/>
                  </a:ext>
                </a:extLst>
              </p:cNvPr>
              <p:cNvSpPr/>
              <p:nvPr/>
            </p:nvSpPr>
            <p:spPr>
              <a:xfrm>
                <a:off x="2502997" y="3820162"/>
                <a:ext cx="5868843" cy="822951"/>
              </a:xfrm>
              <a:prstGeom prst="parallelogram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1FEDF667-9FFC-4E2E-9806-CB879EEF595F}"/>
                </a:ext>
              </a:extLst>
            </p:cNvPr>
            <p:cNvGrpSpPr/>
            <p:nvPr/>
          </p:nvGrpSpPr>
          <p:grpSpPr>
            <a:xfrm>
              <a:off x="660400" y="5513027"/>
              <a:ext cx="8134523" cy="822951"/>
              <a:chOff x="237317" y="5013964"/>
              <a:chExt cx="8134523" cy="822951"/>
            </a:xfrm>
          </p:grpSpPr>
          <p:sp>
            <p:nvSpPr>
              <p:cNvPr id="40" name="平行四邊形 39">
                <a:extLst>
                  <a:ext uri="{FF2B5EF4-FFF2-40B4-BE49-F238E27FC236}">
                    <a16:creationId xmlns:a16="http://schemas.microsoft.com/office/drawing/2014/main" id="{C9D3C870-E698-4AE6-8DB8-11D07C413E1F}"/>
                  </a:ext>
                </a:extLst>
              </p:cNvPr>
              <p:cNvSpPr/>
              <p:nvPr/>
            </p:nvSpPr>
            <p:spPr>
              <a:xfrm>
                <a:off x="237317" y="5013964"/>
                <a:ext cx="2173855" cy="822951"/>
              </a:xfrm>
              <a:prstGeom prst="parallelogram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r>
                  <a: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簡化</a:t>
                </a:r>
                <a:endParaRPr lang="ja-JP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ja-JP" b="1" dirty="0">
                    <a:solidFill>
                      <a:schemeClr val="bg1"/>
                    </a:solidFill>
                    <a:latin typeface="+mn-ea"/>
                  </a:rPr>
                  <a:t>Simplify</a:t>
                </a:r>
              </a:p>
            </p:txBody>
          </p:sp>
          <p:sp>
            <p:nvSpPr>
              <p:cNvPr id="41" name="平行四邊形 40">
                <a:extLst>
                  <a:ext uri="{FF2B5EF4-FFF2-40B4-BE49-F238E27FC236}">
                    <a16:creationId xmlns:a16="http://schemas.microsoft.com/office/drawing/2014/main" id="{C925F741-C7D6-4DB6-9305-763A80A202D9}"/>
                  </a:ext>
                </a:extLst>
              </p:cNvPr>
              <p:cNvSpPr/>
              <p:nvPr/>
            </p:nvSpPr>
            <p:spPr>
              <a:xfrm>
                <a:off x="2502997" y="5013964"/>
                <a:ext cx="5868843" cy="822951"/>
              </a:xfrm>
              <a:prstGeom prst="parallelogram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69469869-28B5-41C2-B4A4-4D18886A876A}"/>
              </a:ext>
            </a:extLst>
          </p:cNvPr>
          <p:cNvSpPr txBox="1"/>
          <p:nvPr/>
        </p:nvSpPr>
        <p:spPr>
          <a:xfrm>
            <a:off x="2834256" y="843443"/>
            <a:ext cx="378681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44668E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+mj-cs"/>
              </a:defRPr>
            </a:lvl1pPr>
          </a:lstStyle>
          <a:p>
            <a:r>
              <a:rPr lang="en-US" altLang="zh-TW" dirty="0"/>
              <a:t>ECRS</a:t>
            </a:r>
            <a:r>
              <a:rPr lang="zh-TW" altLang="en-US" dirty="0"/>
              <a:t>業務改善分析</a:t>
            </a:r>
          </a:p>
        </p:txBody>
      </p:sp>
    </p:spTree>
    <p:extLst>
      <p:ext uri="{BB962C8B-B14F-4D97-AF65-F5344CB8AC3E}">
        <p14:creationId xmlns:p14="http://schemas.microsoft.com/office/powerpoint/2010/main" val="377673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77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一張含有 室內, 電腦, 電子用品 的圖片&#10;&#10;自動產生的描述">
            <a:extLst>
              <a:ext uri="{FF2B5EF4-FFF2-40B4-BE49-F238E27FC236}">
                <a16:creationId xmlns:a16="http://schemas.microsoft.com/office/drawing/2014/main" id="{5DE26F7F-0D4D-4617-A56B-C8ED1F1B60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23433"/>
          <a:stretch/>
        </p:blipFill>
        <p:spPr>
          <a:xfrm>
            <a:off x="1317305" y="1"/>
            <a:ext cx="7826696" cy="6857999"/>
          </a:xfr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0BF4BD96-F2E1-4F9A-98C5-AFC3EC8A88DC}"/>
              </a:ext>
            </a:extLst>
          </p:cNvPr>
          <p:cNvGrpSpPr/>
          <p:nvPr/>
        </p:nvGrpSpPr>
        <p:grpSpPr>
          <a:xfrm>
            <a:off x="4849792" y="1"/>
            <a:ext cx="3933741" cy="6857999"/>
            <a:chOff x="4849792" y="1"/>
            <a:chExt cx="3933741" cy="6857999"/>
          </a:xfrm>
          <a:solidFill>
            <a:schemeClr val="bg1"/>
          </a:solidFill>
        </p:grpSpPr>
        <p:sp>
          <p:nvSpPr>
            <p:cNvPr id="32" name="手繪多邊形: 圖案 31">
              <a:extLst>
                <a:ext uri="{FF2B5EF4-FFF2-40B4-BE49-F238E27FC236}">
                  <a16:creationId xmlns:a16="http://schemas.microsoft.com/office/drawing/2014/main" id="{DDC7E874-A73F-46B2-A8B0-C956E51726AB}"/>
                </a:ext>
              </a:extLst>
            </p:cNvPr>
            <p:cNvSpPr/>
            <p:nvPr/>
          </p:nvSpPr>
          <p:spPr>
            <a:xfrm>
              <a:off x="4849792" y="2390172"/>
              <a:ext cx="2680898" cy="4467828"/>
            </a:xfrm>
            <a:custGeom>
              <a:avLst/>
              <a:gdLst>
                <a:gd name="connsiteX0" fmla="*/ 2505151 w 2680898"/>
                <a:gd name="connsiteY0" fmla="*/ 0 h 4467828"/>
                <a:gd name="connsiteX1" fmla="*/ 2680898 w 2680898"/>
                <a:gd name="connsiteY1" fmla="*/ 0 h 4467828"/>
                <a:gd name="connsiteX2" fmla="*/ 153195 w 2680898"/>
                <a:gd name="connsiteY2" fmla="*/ 4467828 h 4467828"/>
                <a:gd name="connsiteX3" fmla="*/ 0 w 2680898"/>
                <a:gd name="connsiteY3" fmla="*/ 4467828 h 4467828"/>
                <a:gd name="connsiteX4" fmla="*/ 2505151 w 2680898"/>
                <a:gd name="connsiteY4" fmla="*/ 0 h 4467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0898" h="4467828">
                  <a:moveTo>
                    <a:pt x="2505151" y="0"/>
                  </a:moveTo>
                  <a:lnTo>
                    <a:pt x="2680898" y="0"/>
                  </a:lnTo>
                  <a:lnTo>
                    <a:pt x="153195" y="4467828"/>
                  </a:lnTo>
                  <a:lnTo>
                    <a:pt x="0" y="4467828"/>
                  </a:lnTo>
                  <a:lnTo>
                    <a:pt x="2505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FD70731E-F8B4-4E53-82AC-3E14486F3500}"/>
                </a:ext>
              </a:extLst>
            </p:cNvPr>
            <p:cNvSpPr/>
            <p:nvPr/>
          </p:nvSpPr>
          <p:spPr>
            <a:xfrm>
              <a:off x="7817423" y="1"/>
              <a:ext cx="966110" cy="893179"/>
            </a:xfrm>
            <a:custGeom>
              <a:avLst/>
              <a:gdLst>
                <a:gd name="connsiteX0" fmla="*/ 513856 w 966110"/>
                <a:gd name="connsiteY0" fmla="*/ 0 h 893179"/>
                <a:gd name="connsiteX1" fmla="*/ 966110 w 966110"/>
                <a:gd name="connsiteY1" fmla="*/ 0 h 893179"/>
                <a:gd name="connsiteX2" fmla="*/ 448503 w 966110"/>
                <a:gd name="connsiteY2" fmla="*/ 893179 h 893179"/>
                <a:gd name="connsiteX3" fmla="*/ 0 w 966110"/>
                <a:gd name="connsiteY3" fmla="*/ 893179 h 893179"/>
                <a:gd name="connsiteX4" fmla="*/ 513856 w 966110"/>
                <a:gd name="connsiteY4" fmla="*/ 0 h 8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110" h="893179">
                  <a:moveTo>
                    <a:pt x="513856" y="0"/>
                  </a:moveTo>
                  <a:lnTo>
                    <a:pt x="966110" y="0"/>
                  </a:lnTo>
                  <a:lnTo>
                    <a:pt x="448503" y="893179"/>
                  </a:lnTo>
                  <a:lnTo>
                    <a:pt x="0" y="893179"/>
                  </a:lnTo>
                  <a:lnTo>
                    <a:pt x="51385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</p:grpSp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5D547C26-7073-4AF0-8494-A110E045E5EF}"/>
              </a:ext>
            </a:extLst>
          </p:cNvPr>
          <p:cNvSpPr/>
          <p:nvPr/>
        </p:nvSpPr>
        <p:spPr>
          <a:xfrm>
            <a:off x="243853" y="3994785"/>
            <a:ext cx="2284987" cy="262042"/>
          </a:xfrm>
          <a:prstGeom prst="roundRect">
            <a:avLst>
              <a:gd name="adj" fmla="val 50000"/>
            </a:avLst>
          </a:prstGeom>
          <a:solidFill>
            <a:srgbClr val="D66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i="1" dirty="0">
                <a:solidFill>
                  <a:schemeClr val="bg1"/>
                </a:solidFill>
              </a:rPr>
              <a:t>Nunc magna </a:t>
            </a:r>
            <a:r>
              <a:rPr lang="en-US" altLang="zh-TW" i="1" dirty="0" err="1">
                <a:solidFill>
                  <a:schemeClr val="bg1"/>
                </a:solidFill>
              </a:rPr>
              <a:t>magna</a:t>
            </a:r>
            <a:endParaRPr lang="zh-TW" altLang="en-US" i="1" dirty="0">
              <a:solidFill>
                <a:schemeClr val="bg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862709C-90B3-4A6B-924E-23FDAFF394ED}"/>
              </a:ext>
            </a:extLst>
          </p:cNvPr>
          <p:cNvSpPr txBox="1"/>
          <p:nvPr/>
        </p:nvSpPr>
        <p:spPr>
          <a:xfrm>
            <a:off x="243853" y="2329211"/>
            <a:ext cx="460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 SLOGAN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FE6AA67-8E29-4E34-BD7C-A496683A691C}"/>
              </a:ext>
            </a:extLst>
          </p:cNvPr>
          <p:cNvSpPr/>
          <p:nvPr/>
        </p:nvSpPr>
        <p:spPr>
          <a:xfrm>
            <a:off x="243853" y="1557286"/>
            <a:ext cx="305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657B1DE-BFAB-4A3C-9C68-5719C20A6720}"/>
              </a:ext>
            </a:extLst>
          </p:cNvPr>
          <p:cNvSpPr txBox="1"/>
          <p:nvPr/>
        </p:nvSpPr>
        <p:spPr>
          <a:xfrm>
            <a:off x="243853" y="3196731"/>
            <a:ext cx="3749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augue</a:t>
            </a:r>
            <a:r>
              <a:rPr lang="en-US" altLang="zh-TW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vel porta</a:t>
            </a:r>
          </a:p>
          <a:p>
            <a:r>
              <a:rPr lang="it-IT" altLang="zh-TW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molestie. In malesuada ultricies dui</a:t>
            </a:r>
            <a:endParaRPr lang="zh-TW" altLang="en-US" sz="16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54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40</Words>
  <Application>Microsoft Office PowerPoint</Application>
  <PresentationFormat>如螢幕大小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Meiryo UI</vt:lpstr>
      <vt:lpstr>游ゴシック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Shirley</cp:lastModifiedBy>
  <cp:revision>31</cp:revision>
  <dcterms:created xsi:type="dcterms:W3CDTF">2019-09-17T08:49:22Z</dcterms:created>
  <dcterms:modified xsi:type="dcterms:W3CDTF">2021-02-26T12:01:50Z</dcterms:modified>
</cp:coreProperties>
</file>