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CCE"/>
    <a:srgbClr val="92746C"/>
    <a:srgbClr val="AE958C"/>
    <a:srgbClr val="44668E"/>
    <a:srgbClr val="E9A641"/>
    <a:srgbClr val="879FB9"/>
    <a:srgbClr val="150820"/>
    <a:srgbClr val="DAD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13" autoAdjust="0"/>
  </p:normalViewPr>
  <p:slideViewPr>
    <p:cSldViewPr snapToGrid="0">
      <p:cViewPr varScale="1">
        <p:scale>
          <a:sx n="72" d="100"/>
          <a:sy n="72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3EC4E-4FFC-49B3-9D84-FAF00FC5EDD0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ECE43-DD12-4E82-909B-E975C99074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83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可以點選圖片→按</a:t>
            </a:r>
            <a:r>
              <a:rPr lang="en-US" altLang="zh-TW" dirty="0"/>
              <a:t>delete</a:t>
            </a:r>
            <a:r>
              <a:rPr lang="zh-TW" altLang="en-US" dirty="0"/>
              <a:t>→重新上傳喜歡的圖片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ECE43-DD12-4E82-909B-E975C99074C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3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可以點選圖片→按</a:t>
            </a:r>
            <a:r>
              <a:rPr lang="en-US" altLang="zh-TW" dirty="0"/>
              <a:t>delete</a:t>
            </a:r>
            <a:r>
              <a:rPr lang="zh-TW" altLang="en-US" dirty="0"/>
              <a:t>→重新上傳喜歡的圖片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ECE43-DD12-4E82-909B-E975C99074C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22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ECE43-DD12-4E82-909B-E975C99074C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01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可以點選圖片→按</a:t>
            </a:r>
            <a:r>
              <a:rPr lang="en-US" altLang="zh-TW" dirty="0"/>
              <a:t>delete</a:t>
            </a:r>
            <a:r>
              <a:rPr lang="zh-TW" altLang="en-US" dirty="0"/>
              <a:t>→重新上傳喜歡的圖片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ECE43-DD12-4E82-909B-E975C99074C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5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18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4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11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圖片版面配置區 17">
            <a:extLst>
              <a:ext uri="{FF2B5EF4-FFF2-40B4-BE49-F238E27FC236}">
                <a16:creationId xmlns:a16="http://schemas.microsoft.com/office/drawing/2014/main" id="{74BFF4C1-D236-45B0-9493-159F1BBAD2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9009" y="-209558"/>
            <a:ext cx="3817180" cy="7594486"/>
          </a:xfrm>
          <a:custGeom>
            <a:avLst/>
            <a:gdLst>
              <a:gd name="connsiteX0" fmla="*/ 2546503 w 3817180"/>
              <a:gd name="connsiteY0" fmla="*/ 5885773 h 7594486"/>
              <a:gd name="connsiteX1" fmla="*/ 3303063 w 3817180"/>
              <a:gd name="connsiteY1" fmla="*/ 6879167 h 7594486"/>
              <a:gd name="connsiteX2" fmla="*/ 2363818 w 3817180"/>
              <a:gd name="connsiteY2" fmla="*/ 7594486 h 7594486"/>
              <a:gd name="connsiteX3" fmla="*/ 1607259 w 3817180"/>
              <a:gd name="connsiteY3" fmla="*/ 6601091 h 7594486"/>
              <a:gd name="connsiteX4" fmla="*/ 1739826 w 3817180"/>
              <a:gd name="connsiteY4" fmla="*/ 4813492 h 7594486"/>
              <a:gd name="connsiteX5" fmla="*/ 2496385 w 3817180"/>
              <a:gd name="connsiteY5" fmla="*/ 5806887 h 7594486"/>
              <a:gd name="connsiteX6" fmla="*/ 1557140 w 3817180"/>
              <a:gd name="connsiteY6" fmla="*/ 6522206 h 7594486"/>
              <a:gd name="connsiteX7" fmla="*/ 800581 w 3817180"/>
              <a:gd name="connsiteY7" fmla="*/ 5528811 h 7594486"/>
              <a:gd name="connsiteX8" fmla="*/ 2823916 w 3817180"/>
              <a:gd name="connsiteY8" fmla="*/ 4018214 h 7594486"/>
              <a:gd name="connsiteX9" fmla="*/ 3580475 w 3817180"/>
              <a:gd name="connsiteY9" fmla="*/ 5011609 h 7594486"/>
              <a:gd name="connsiteX10" fmla="*/ 2641232 w 3817180"/>
              <a:gd name="connsiteY10" fmla="*/ 5726927 h 7594486"/>
              <a:gd name="connsiteX11" fmla="*/ 1884673 w 3817180"/>
              <a:gd name="connsiteY11" fmla="*/ 4733532 h 7594486"/>
              <a:gd name="connsiteX12" fmla="*/ 939243 w 3817180"/>
              <a:gd name="connsiteY12" fmla="*/ 3735118 h 7594486"/>
              <a:gd name="connsiteX13" fmla="*/ 1695802 w 3817180"/>
              <a:gd name="connsiteY13" fmla="*/ 4728513 h 7594486"/>
              <a:gd name="connsiteX14" fmla="*/ 756559 w 3817180"/>
              <a:gd name="connsiteY14" fmla="*/ 5443831 h 7594486"/>
              <a:gd name="connsiteX15" fmla="*/ 0 w 3817180"/>
              <a:gd name="connsiteY15" fmla="*/ 4450436 h 7594486"/>
              <a:gd name="connsiteX16" fmla="*/ 2017238 w 3817180"/>
              <a:gd name="connsiteY16" fmla="*/ 2945934 h 7594486"/>
              <a:gd name="connsiteX17" fmla="*/ 2773797 w 3817180"/>
              <a:gd name="connsiteY17" fmla="*/ 3939328 h 7594486"/>
              <a:gd name="connsiteX18" fmla="*/ 1834553 w 3817180"/>
              <a:gd name="connsiteY18" fmla="*/ 4654647 h 7594486"/>
              <a:gd name="connsiteX19" fmla="*/ 1077995 w 3817180"/>
              <a:gd name="connsiteY19" fmla="*/ 3661252 h 7594486"/>
              <a:gd name="connsiteX20" fmla="*/ 3060622 w 3817180"/>
              <a:gd name="connsiteY20" fmla="*/ 2150656 h 7594486"/>
              <a:gd name="connsiteX21" fmla="*/ 3817180 w 3817180"/>
              <a:gd name="connsiteY21" fmla="*/ 3144049 h 7594486"/>
              <a:gd name="connsiteX22" fmla="*/ 2877936 w 3817180"/>
              <a:gd name="connsiteY22" fmla="*/ 3859367 h 7594486"/>
              <a:gd name="connsiteX23" fmla="*/ 2121377 w 3817180"/>
              <a:gd name="connsiteY23" fmla="*/ 2865973 h 7594486"/>
              <a:gd name="connsiteX24" fmla="*/ 1216656 w 3817180"/>
              <a:gd name="connsiteY24" fmla="*/ 1867559 h 7594486"/>
              <a:gd name="connsiteX25" fmla="*/ 1973216 w 3817180"/>
              <a:gd name="connsiteY25" fmla="*/ 2860953 h 7594486"/>
              <a:gd name="connsiteX26" fmla="*/ 1033972 w 3817180"/>
              <a:gd name="connsiteY26" fmla="*/ 3576272 h 7594486"/>
              <a:gd name="connsiteX27" fmla="*/ 277412 w 3817180"/>
              <a:gd name="connsiteY27" fmla="*/ 2582877 h 7594486"/>
              <a:gd name="connsiteX28" fmla="*/ 2253943 w 3817180"/>
              <a:gd name="connsiteY28" fmla="*/ 1078375 h 7594486"/>
              <a:gd name="connsiteX29" fmla="*/ 3010502 w 3817180"/>
              <a:gd name="connsiteY29" fmla="*/ 2071770 h 7594486"/>
              <a:gd name="connsiteX30" fmla="*/ 2071259 w 3817180"/>
              <a:gd name="connsiteY30" fmla="*/ 2787088 h 7594486"/>
              <a:gd name="connsiteX31" fmla="*/ 1314700 w 3817180"/>
              <a:gd name="connsiteY31" fmla="*/ 1793694 h 7594486"/>
              <a:gd name="connsiteX32" fmla="*/ 1453362 w 3817180"/>
              <a:gd name="connsiteY32" fmla="*/ 0 h 7594486"/>
              <a:gd name="connsiteX33" fmla="*/ 2209921 w 3817180"/>
              <a:gd name="connsiteY33" fmla="*/ 993395 h 7594486"/>
              <a:gd name="connsiteX34" fmla="*/ 1270676 w 3817180"/>
              <a:gd name="connsiteY34" fmla="*/ 1708712 h 7594486"/>
              <a:gd name="connsiteX35" fmla="*/ 514117 w 3817180"/>
              <a:gd name="connsiteY35" fmla="*/ 715318 h 75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17180" h="7594486">
                <a:moveTo>
                  <a:pt x="2546503" y="5885773"/>
                </a:moveTo>
                <a:lnTo>
                  <a:pt x="3303063" y="6879167"/>
                </a:lnTo>
                <a:lnTo>
                  <a:pt x="2363818" y="7594486"/>
                </a:lnTo>
                <a:lnTo>
                  <a:pt x="1607259" y="6601091"/>
                </a:lnTo>
                <a:close/>
                <a:moveTo>
                  <a:pt x="1739826" y="4813492"/>
                </a:moveTo>
                <a:lnTo>
                  <a:pt x="2496385" y="5806887"/>
                </a:lnTo>
                <a:lnTo>
                  <a:pt x="1557140" y="6522206"/>
                </a:lnTo>
                <a:lnTo>
                  <a:pt x="800581" y="5528811"/>
                </a:lnTo>
                <a:close/>
                <a:moveTo>
                  <a:pt x="2823916" y="4018214"/>
                </a:moveTo>
                <a:lnTo>
                  <a:pt x="3580475" y="5011609"/>
                </a:lnTo>
                <a:lnTo>
                  <a:pt x="2641232" y="5726927"/>
                </a:lnTo>
                <a:lnTo>
                  <a:pt x="1884673" y="4733532"/>
                </a:lnTo>
                <a:close/>
                <a:moveTo>
                  <a:pt x="939243" y="3735118"/>
                </a:moveTo>
                <a:lnTo>
                  <a:pt x="1695802" y="4728513"/>
                </a:lnTo>
                <a:lnTo>
                  <a:pt x="756559" y="5443831"/>
                </a:lnTo>
                <a:lnTo>
                  <a:pt x="0" y="4450436"/>
                </a:lnTo>
                <a:close/>
                <a:moveTo>
                  <a:pt x="2017238" y="2945934"/>
                </a:moveTo>
                <a:lnTo>
                  <a:pt x="2773797" y="3939328"/>
                </a:lnTo>
                <a:lnTo>
                  <a:pt x="1834553" y="4654647"/>
                </a:lnTo>
                <a:lnTo>
                  <a:pt x="1077995" y="3661252"/>
                </a:lnTo>
                <a:close/>
                <a:moveTo>
                  <a:pt x="3060622" y="2150656"/>
                </a:moveTo>
                <a:lnTo>
                  <a:pt x="3817180" y="3144049"/>
                </a:lnTo>
                <a:lnTo>
                  <a:pt x="2877936" y="3859367"/>
                </a:lnTo>
                <a:lnTo>
                  <a:pt x="2121377" y="2865973"/>
                </a:lnTo>
                <a:close/>
                <a:moveTo>
                  <a:pt x="1216656" y="1867559"/>
                </a:moveTo>
                <a:lnTo>
                  <a:pt x="1973216" y="2860953"/>
                </a:lnTo>
                <a:lnTo>
                  <a:pt x="1033972" y="3576272"/>
                </a:lnTo>
                <a:lnTo>
                  <a:pt x="277412" y="2582877"/>
                </a:lnTo>
                <a:close/>
                <a:moveTo>
                  <a:pt x="2253943" y="1078375"/>
                </a:moveTo>
                <a:lnTo>
                  <a:pt x="3010502" y="2071770"/>
                </a:lnTo>
                <a:lnTo>
                  <a:pt x="2071259" y="2787088"/>
                </a:lnTo>
                <a:lnTo>
                  <a:pt x="1314700" y="1793694"/>
                </a:lnTo>
                <a:close/>
                <a:moveTo>
                  <a:pt x="1453362" y="0"/>
                </a:moveTo>
                <a:lnTo>
                  <a:pt x="2209921" y="993395"/>
                </a:lnTo>
                <a:lnTo>
                  <a:pt x="1270676" y="1708712"/>
                </a:lnTo>
                <a:lnTo>
                  <a:pt x="514117" y="715318"/>
                </a:lnTo>
                <a:close/>
              </a:path>
            </a:pathLst>
          </a:custGeom>
          <a:solidFill>
            <a:srgbClr val="A9BCCE"/>
          </a:solidFill>
        </p:spPr>
        <p:txBody>
          <a:bodyPr wrap="square">
            <a:noAutofit/>
          </a:bodyPr>
          <a:lstStyle/>
          <a:p>
            <a:endParaRPr lang="zh-TW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95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9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63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52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78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39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5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9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79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手繪多邊形: 圖案 44">
            <a:extLst>
              <a:ext uri="{FF2B5EF4-FFF2-40B4-BE49-F238E27FC236}">
                <a16:creationId xmlns:a16="http://schemas.microsoft.com/office/drawing/2014/main" id="{F99337F1-605C-456D-B252-F73B6EDC2C72}"/>
              </a:ext>
            </a:extLst>
          </p:cNvPr>
          <p:cNvSpPr/>
          <p:nvPr/>
        </p:nvSpPr>
        <p:spPr>
          <a:xfrm>
            <a:off x="0" y="-417108"/>
            <a:ext cx="9143999" cy="7860940"/>
          </a:xfrm>
          <a:custGeom>
            <a:avLst/>
            <a:gdLst>
              <a:gd name="connsiteX0" fmla="*/ 6927238 w 9143999"/>
              <a:gd name="connsiteY0" fmla="*/ 7275108 h 7860940"/>
              <a:gd name="connsiteX1" fmla="*/ 8141415 w 9143999"/>
              <a:gd name="connsiteY1" fmla="*/ 7275108 h 7860940"/>
              <a:gd name="connsiteX2" fmla="*/ 7375087 w 9143999"/>
              <a:gd name="connsiteY2" fmla="*/ 7860940 h 7860940"/>
              <a:gd name="connsiteX3" fmla="*/ 6762477 w 9143999"/>
              <a:gd name="connsiteY3" fmla="*/ 5019121 h 7860940"/>
              <a:gd name="connsiteX4" fmla="*/ 5778571 w 9143999"/>
              <a:gd name="connsiteY4" fmla="*/ 5771284 h 7860940"/>
              <a:gd name="connsiteX5" fmla="*/ 6530734 w 9143999"/>
              <a:gd name="connsiteY5" fmla="*/ 6755189 h 7860940"/>
              <a:gd name="connsiteX6" fmla="*/ 7514639 w 9143999"/>
              <a:gd name="connsiteY6" fmla="*/ 6003027 h 7860940"/>
              <a:gd name="connsiteX7" fmla="*/ 7917248 w 9143999"/>
              <a:gd name="connsiteY7" fmla="*/ 4175365 h 7860940"/>
              <a:gd name="connsiteX8" fmla="*/ 6933342 w 9143999"/>
              <a:gd name="connsiteY8" fmla="*/ 4927528 h 7860940"/>
              <a:gd name="connsiteX9" fmla="*/ 7685505 w 9143999"/>
              <a:gd name="connsiteY9" fmla="*/ 5911433 h 7860940"/>
              <a:gd name="connsiteX10" fmla="*/ 8669410 w 9143999"/>
              <a:gd name="connsiteY10" fmla="*/ 5159271 h 7860940"/>
              <a:gd name="connsiteX11" fmla="*/ 5903279 w 9143999"/>
              <a:gd name="connsiteY11" fmla="*/ 3912591 h 7860940"/>
              <a:gd name="connsiteX12" fmla="*/ 4919373 w 9143999"/>
              <a:gd name="connsiteY12" fmla="*/ 4664754 h 7860940"/>
              <a:gd name="connsiteX13" fmla="*/ 5671536 w 9143999"/>
              <a:gd name="connsiteY13" fmla="*/ 5648659 h 7860940"/>
              <a:gd name="connsiteX14" fmla="*/ 6655441 w 9143999"/>
              <a:gd name="connsiteY14" fmla="*/ 4896497 h 7860940"/>
              <a:gd name="connsiteX15" fmla="*/ 7072895 w 9143999"/>
              <a:gd name="connsiteY15" fmla="*/ 3069615 h 7860940"/>
              <a:gd name="connsiteX16" fmla="*/ 6088989 w 9143999"/>
              <a:gd name="connsiteY16" fmla="*/ 3821777 h 7860940"/>
              <a:gd name="connsiteX17" fmla="*/ 6841152 w 9143999"/>
              <a:gd name="connsiteY17" fmla="*/ 4805682 h 7860940"/>
              <a:gd name="connsiteX18" fmla="*/ 7825057 w 9143999"/>
              <a:gd name="connsiteY18" fmla="*/ 4053520 h 7860940"/>
              <a:gd name="connsiteX19" fmla="*/ 8193673 w 9143999"/>
              <a:gd name="connsiteY19" fmla="*/ 2212281 h 7860940"/>
              <a:gd name="connsiteX20" fmla="*/ 7209767 w 9143999"/>
              <a:gd name="connsiteY20" fmla="*/ 2964443 h 7860940"/>
              <a:gd name="connsiteX21" fmla="*/ 7961930 w 9143999"/>
              <a:gd name="connsiteY21" fmla="*/ 3948348 h 7860940"/>
              <a:gd name="connsiteX22" fmla="*/ 8945835 w 9143999"/>
              <a:gd name="connsiteY22" fmla="*/ 3196186 h 7860940"/>
              <a:gd name="connsiteX23" fmla="*/ 6213697 w 9143999"/>
              <a:gd name="connsiteY23" fmla="*/ 1963085 h 7860940"/>
              <a:gd name="connsiteX24" fmla="*/ 5229791 w 9143999"/>
              <a:gd name="connsiteY24" fmla="*/ 2715247 h 7860940"/>
              <a:gd name="connsiteX25" fmla="*/ 5981954 w 9143999"/>
              <a:gd name="connsiteY25" fmla="*/ 3699152 h 7860940"/>
              <a:gd name="connsiteX26" fmla="*/ 6965859 w 9143999"/>
              <a:gd name="connsiteY26" fmla="*/ 2946990 h 7860940"/>
              <a:gd name="connsiteX27" fmla="*/ 7349320 w 9143999"/>
              <a:gd name="connsiteY27" fmla="*/ 1106530 h 7860940"/>
              <a:gd name="connsiteX28" fmla="*/ 6365414 w 9143999"/>
              <a:gd name="connsiteY28" fmla="*/ 1858692 h 7860940"/>
              <a:gd name="connsiteX29" fmla="*/ 7117577 w 9143999"/>
              <a:gd name="connsiteY29" fmla="*/ 2842598 h 7860940"/>
              <a:gd name="connsiteX30" fmla="*/ 8101482 w 9143999"/>
              <a:gd name="connsiteY30" fmla="*/ 2090436 h 7860940"/>
              <a:gd name="connsiteX31" fmla="*/ 0 w 9143999"/>
              <a:gd name="connsiteY31" fmla="*/ 417109 h 7860940"/>
              <a:gd name="connsiteX32" fmla="*/ 5944501 w 9143999"/>
              <a:gd name="connsiteY32" fmla="*/ 417109 h 7860940"/>
              <a:gd name="connsiteX33" fmla="*/ 5506216 w 9143999"/>
              <a:gd name="connsiteY33" fmla="*/ 752162 h 7860940"/>
              <a:gd name="connsiteX34" fmla="*/ 6258379 w 9143999"/>
              <a:gd name="connsiteY34" fmla="*/ 1736068 h 7860940"/>
              <a:gd name="connsiteX35" fmla="*/ 7242284 w 9143999"/>
              <a:gd name="connsiteY35" fmla="*/ 983906 h 7860940"/>
              <a:gd name="connsiteX36" fmla="*/ 6808987 w 9143999"/>
              <a:gd name="connsiteY36" fmla="*/ 417109 h 7860940"/>
              <a:gd name="connsiteX37" fmla="*/ 9143999 w 9143999"/>
              <a:gd name="connsiteY37" fmla="*/ 417109 h 7860940"/>
              <a:gd name="connsiteX38" fmla="*/ 9143999 w 9143999"/>
              <a:gd name="connsiteY38" fmla="*/ 7275108 h 7860940"/>
              <a:gd name="connsiteX39" fmla="*/ 8141415 w 9143999"/>
              <a:gd name="connsiteY39" fmla="*/ 7275108 h 7860940"/>
              <a:gd name="connsiteX40" fmla="*/ 8358992 w 9143999"/>
              <a:gd name="connsiteY40" fmla="*/ 7108778 h 7860940"/>
              <a:gd name="connsiteX41" fmla="*/ 7606830 w 9143999"/>
              <a:gd name="connsiteY41" fmla="*/ 6124872 h 7860940"/>
              <a:gd name="connsiteX42" fmla="*/ 6622924 w 9143999"/>
              <a:gd name="connsiteY42" fmla="*/ 6877035 h 7860940"/>
              <a:gd name="connsiteX43" fmla="*/ 6927238 w 9143999"/>
              <a:gd name="connsiteY43" fmla="*/ 7275108 h 7860940"/>
              <a:gd name="connsiteX44" fmla="*/ 0 w 9143999"/>
              <a:gd name="connsiteY44" fmla="*/ 7275108 h 7860940"/>
              <a:gd name="connsiteX45" fmla="*/ 6490122 w 9143999"/>
              <a:gd name="connsiteY45" fmla="*/ 0 h 7860940"/>
              <a:gd name="connsiteX46" fmla="*/ 6808987 w 9143999"/>
              <a:gd name="connsiteY46" fmla="*/ 417109 h 7860940"/>
              <a:gd name="connsiteX47" fmla="*/ 5944501 w 9143999"/>
              <a:gd name="connsiteY47" fmla="*/ 417109 h 78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143999" h="7860940">
                <a:moveTo>
                  <a:pt x="6927238" y="7275108"/>
                </a:moveTo>
                <a:lnTo>
                  <a:pt x="8141415" y="7275108"/>
                </a:lnTo>
                <a:lnTo>
                  <a:pt x="7375087" y="7860940"/>
                </a:lnTo>
                <a:close/>
                <a:moveTo>
                  <a:pt x="6762477" y="5019121"/>
                </a:moveTo>
                <a:lnTo>
                  <a:pt x="5778571" y="5771284"/>
                </a:lnTo>
                <a:lnTo>
                  <a:pt x="6530734" y="6755189"/>
                </a:lnTo>
                <a:lnTo>
                  <a:pt x="7514639" y="6003027"/>
                </a:lnTo>
                <a:close/>
                <a:moveTo>
                  <a:pt x="7917248" y="4175365"/>
                </a:moveTo>
                <a:lnTo>
                  <a:pt x="6933342" y="4927528"/>
                </a:lnTo>
                <a:lnTo>
                  <a:pt x="7685505" y="5911433"/>
                </a:lnTo>
                <a:lnTo>
                  <a:pt x="8669410" y="5159271"/>
                </a:lnTo>
                <a:close/>
                <a:moveTo>
                  <a:pt x="5903279" y="3912591"/>
                </a:moveTo>
                <a:lnTo>
                  <a:pt x="4919373" y="4664754"/>
                </a:lnTo>
                <a:lnTo>
                  <a:pt x="5671536" y="5648659"/>
                </a:lnTo>
                <a:lnTo>
                  <a:pt x="6655441" y="4896497"/>
                </a:lnTo>
                <a:close/>
                <a:moveTo>
                  <a:pt x="7072895" y="3069615"/>
                </a:moveTo>
                <a:lnTo>
                  <a:pt x="6088989" y="3821777"/>
                </a:lnTo>
                <a:lnTo>
                  <a:pt x="6841152" y="4805682"/>
                </a:lnTo>
                <a:lnTo>
                  <a:pt x="7825057" y="4053520"/>
                </a:lnTo>
                <a:close/>
                <a:moveTo>
                  <a:pt x="8193673" y="2212281"/>
                </a:moveTo>
                <a:lnTo>
                  <a:pt x="7209767" y="2964443"/>
                </a:lnTo>
                <a:lnTo>
                  <a:pt x="7961930" y="3948348"/>
                </a:lnTo>
                <a:lnTo>
                  <a:pt x="8945835" y="3196186"/>
                </a:lnTo>
                <a:close/>
                <a:moveTo>
                  <a:pt x="6213697" y="1963085"/>
                </a:moveTo>
                <a:lnTo>
                  <a:pt x="5229791" y="2715247"/>
                </a:lnTo>
                <a:lnTo>
                  <a:pt x="5981954" y="3699152"/>
                </a:lnTo>
                <a:lnTo>
                  <a:pt x="6965859" y="2946990"/>
                </a:lnTo>
                <a:close/>
                <a:moveTo>
                  <a:pt x="7349320" y="1106530"/>
                </a:moveTo>
                <a:lnTo>
                  <a:pt x="6365414" y="1858692"/>
                </a:lnTo>
                <a:lnTo>
                  <a:pt x="7117577" y="2842598"/>
                </a:lnTo>
                <a:lnTo>
                  <a:pt x="8101482" y="2090436"/>
                </a:lnTo>
                <a:close/>
                <a:moveTo>
                  <a:pt x="0" y="417109"/>
                </a:moveTo>
                <a:lnTo>
                  <a:pt x="5944501" y="417109"/>
                </a:lnTo>
                <a:lnTo>
                  <a:pt x="5506216" y="752162"/>
                </a:lnTo>
                <a:lnTo>
                  <a:pt x="6258379" y="1736068"/>
                </a:lnTo>
                <a:lnTo>
                  <a:pt x="7242284" y="983906"/>
                </a:lnTo>
                <a:lnTo>
                  <a:pt x="6808987" y="417109"/>
                </a:lnTo>
                <a:lnTo>
                  <a:pt x="9143999" y="417109"/>
                </a:lnTo>
                <a:lnTo>
                  <a:pt x="9143999" y="7275108"/>
                </a:lnTo>
                <a:lnTo>
                  <a:pt x="8141415" y="7275108"/>
                </a:lnTo>
                <a:lnTo>
                  <a:pt x="8358992" y="7108778"/>
                </a:lnTo>
                <a:lnTo>
                  <a:pt x="7606830" y="6124872"/>
                </a:lnTo>
                <a:lnTo>
                  <a:pt x="6622924" y="6877035"/>
                </a:lnTo>
                <a:lnTo>
                  <a:pt x="6927238" y="7275108"/>
                </a:lnTo>
                <a:lnTo>
                  <a:pt x="0" y="7275108"/>
                </a:lnTo>
                <a:close/>
                <a:moveTo>
                  <a:pt x="6490122" y="0"/>
                </a:moveTo>
                <a:lnTo>
                  <a:pt x="6808987" y="417109"/>
                </a:lnTo>
                <a:lnTo>
                  <a:pt x="5944501" y="417109"/>
                </a:lnTo>
                <a:close/>
              </a:path>
            </a:pathLst>
          </a:custGeom>
          <a:solidFill>
            <a:schemeClr val="bg1">
              <a:lumMod val="9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26C5760E-3979-4A83-9E73-7561FE94B134}"/>
              </a:ext>
            </a:extLst>
          </p:cNvPr>
          <p:cNvSpPr txBox="1"/>
          <p:nvPr/>
        </p:nvSpPr>
        <p:spPr>
          <a:xfrm>
            <a:off x="150471" y="2044535"/>
            <a:ext cx="48807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b="1" dirty="0" err="1">
                <a:solidFill>
                  <a:srgbClr val="44668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lOREM</a:t>
            </a:r>
            <a:r>
              <a:rPr lang="en-US" altLang="zh-TW" sz="4800" b="1" dirty="0">
                <a:solidFill>
                  <a:srgbClr val="44668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en-US" altLang="zh-TW" sz="4800" b="1" dirty="0">
                <a:solidFill>
                  <a:srgbClr val="44668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IPSUM DOLOR</a:t>
            </a:r>
            <a:endParaRPr lang="zh-TW" altLang="en-US" sz="4800" b="1" dirty="0">
              <a:solidFill>
                <a:srgbClr val="44668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36115D81-A865-4E6E-BC10-8A92D6E86FF0}"/>
              </a:ext>
            </a:extLst>
          </p:cNvPr>
          <p:cNvSpPr txBox="1"/>
          <p:nvPr/>
        </p:nvSpPr>
        <p:spPr>
          <a:xfrm>
            <a:off x="150471" y="1139641"/>
            <a:ext cx="403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dirty="0" err="1"/>
              <a:t>consectetur</a:t>
            </a:r>
            <a:endParaRPr lang="zh-TW" altLang="en-US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EB737B18-6BE8-4C08-9E2B-5BAC499D622F}"/>
              </a:ext>
            </a:extLst>
          </p:cNvPr>
          <p:cNvSpPr txBox="1"/>
          <p:nvPr/>
        </p:nvSpPr>
        <p:spPr>
          <a:xfrm>
            <a:off x="150471" y="3614195"/>
            <a:ext cx="476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MAXIMUS PORTTITOR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B3045F33-3D02-4C38-89C2-43655156BE77}"/>
              </a:ext>
            </a:extLst>
          </p:cNvPr>
          <p:cNvSpPr txBox="1"/>
          <p:nvPr/>
        </p:nvSpPr>
        <p:spPr>
          <a:xfrm>
            <a:off x="154991" y="4999820"/>
            <a:ext cx="249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vulputate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justo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quis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elit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commodo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blandit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3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一張含有 文字 的圖片&#10;&#10;自動產生的描述">
            <a:extLst>
              <a:ext uri="{FF2B5EF4-FFF2-40B4-BE49-F238E27FC236}">
                <a16:creationId xmlns:a16="http://schemas.microsoft.com/office/drawing/2014/main" id="{7A3781AC-AF70-4A21-8E54-19898EE98C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9" r="36299"/>
          <a:stretch>
            <a:fillRect/>
          </a:stretch>
        </p:blipFill>
        <p:spPr>
          <a:xfrm>
            <a:off x="150244" y="-209558"/>
            <a:ext cx="3817180" cy="7594486"/>
          </a:xfr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7B1C1A7-2ABC-4CA8-A427-22E9AAE7D73F}"/>
              </a:ext>
            </a:extLst>
          </p:cNvPr>
          <p:cNvSpPr txBox="1"/>
          <p:nvPr/>
        </p:nvSpPr>
        <p:spPr>
          <a:xfrm>
            <a:off x="4489318" y="3429000"/>
            <a:ext cx="3591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altLang="zh-TW" sz="2800" b="1" dirty="0">
                <a:solidFill>
                  <a:schemeClr val="bg2">
                    <a:lumMod val="25000"/>
                  </a:schemeClr>
                </a:solidFill>
              </a:rPr>
              <a:t>Morbi nec erat viverra 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0FCA34F-3949-4E4D-93A0-05EA4DB35BAC}"/>
              </a:ext>
            </a:extLst>
          </p:cNvPr>
          <p:cNvSpPr txBox="1"/>
          <p:nvPr/>
        </p:nvSpPr>
        <p:spPr>
          <a:xfrm>
            <a:off x="4489840" y="2105561"/>
            <a:ext cx="1135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b="1" dirty="0">
                <a:solidFill>
                  <a:schemeClr val="tx2">
                    <a:lumMod val="75000"/>
                  </a:schemeClr>
                </a:solidFill>
                <a:latin typeface="Bahnschrift SemiBold Condensed" panose="020B0502040204020203" pitchFamily="34" charset="0"/>
                <a:ea typeface="Yu Gothic UI Semibold" panose="020B0700000000000000" pitchFamily="34" charset="-128"/>
              </a:rPr>
              <a:t>/</a:t>
            </a:r>
            <a:r>
              <a:rPr lang="en-US" altLang="zh-TW" sz="8000" b="1" dirty="0">
                <a:solidFill>
                  <a:schemeClr val="tx2">
                    <a:lumMod val="75000"/>
                  </a:schemeClr>
                </a:solidFill>
                <a:latin typeface="Bahnschrift SemiBold Condensed" panose="020B0502040204020203" pitchFamily="34" charset="0"/>
                <a:ea typeface="Yu Gothic UI Semibold" panose="020B0700000000000000" pitchFamily="34" charset="-128"/>
              </a:rPr>
              <a:t>01</a:t>
            </a:r>
            <a:endParaRPr lang="zh-TW" altLang="en-US" sz="8000" b="1" dirty="0">
              <a:solidFill>
                <a:schemeClr val="tx2">
                  <a:lumMod val="75000"/>
                </a:schemeClr>
              </a:solidFill>
              <a:latin typeface="Bahnschrift SemiBold Condensed" panose="020B0502040204020203" pitchFamily="34" charset="0"/>
              <a:ea typeface="Yu Gothic UI Semibold" panose="020B0700000000000000" pitchFamily="34" charset="-128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261341-C417-4C0D-8718-5254EAAFC700}"/>
              </a:ext>
            </a:extLst>
          </p:cNvPr>
          <p:cNvSpPr/>
          <p:nvPr/>
        </p:nvSpPr>
        <p:spPr>
          <a:xfrm>
            <a:off x="4489318" y="3952220"/>
            <a:ext cx="4504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zh-TW" dirty="0"/>
              <a:t>auctor ante consectetu</a:t>
            </a:r>
          </a:p>
          <a:p>
            <a:r>
              <a:rPr lang="en-US" altLang="zh-TW" dirty="0" err="1"/>
              <a:t>Suspendisse</a:t>
            </a:r>
            <a:r>
              <a:rPr lang="en-US" altLang="zh-TW" dirty="0"/>
              <a:t> </a:t>
            </a:r>
            <a:r>
              <a:rPr lang="en-US" altLang="zh-TW" dirty="0" err="1"/>
              <a:t>sagittis</a:t>
            </a:r>
            <a:r>
              <a:rPr lang="en-US" altLang="zh-TW" dirty="0"/>
              <a:t> sit </a:t>
            </a:r>
            <a:r>
              <a:rPr lang="en-US" altLang="zh-TW" dirty="0" err="1"/>
              <a:t>amet</a:t>
            </a:r>
            <a:r>
              <a:rPr lang="en-US" altLang="zh-TW" dirty="0"/>
              <a:t> </a:t>
            </a:r>
            <a:r>
              <a:rPr lang="en-US" altLang="zh-TW" dirty="0" err="1"/>
              <a:t>felis</a:t>
            </a:r>
            <a:r>
              <a:rPr lang="en-US" altLang="zh-TW" dirty="0"/>
              <a:t> </a:t>
            </a:r>
            <a:r>
              <a:rPr lang="en-US" altLang="zh-TW" dirty="0" err="1"/>
              <a:t>ut</a:t>
            </a:r>
            <a:r>
              <a:rPr lang="en-US" altLang="zh-TW" dirty="0"/>
              <a:t> </a:t>
            </a:r>
            <a:r>
              <a:rPr lang="en-US" altLang="zh-TW" dirty="0" err="1"/>
              <a:t>faucibus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153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>
            <a:extLst>
              <a:ext uri="{FF2B5EF4-FFF2-40B4-BE49-F238E27FC236}">
                <a16:creationId xmlns:a16="http://schemas.microsoft.com/office/drawing/2014/main" id="{55AB079F-CAD0-485E-86AA-1C1286DDB3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7830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手繪多邊形: 圖案 44">
            <a:extLst>
              <a:ext uri="{FF2B5EF4-FFF2-40B4-BE49-F238E27FC236}">
                <a16:creationId xmlns:a16="http://schemas.microsoft.com/office/drawing/2014/main" id="{F99337F1-605C-456D-B252-F73B6EDC2C72}"/>
              </a:ext>
            </a:extLst>
          </p:cNvPr>
          <p:cNvSpPr/>
          <p:nvPr/>
        </p:nvSpPr>
        <p:spPr>
          <a:xfrm flipH="1">
            <a:off x="0" y="-417108"/>
            <a:ext cx="9143999" cy="7860940"/>
          </a:xfrm>
          <a:custGeom>
            <a:avLst/>
            <a:gdLst>
              <a:gd name="connsiteX0" fmla="*/ 6927238 w 9143999"/>
              <a:gd name="connsiteY0" fmla="*/ 7275108 h 7860940"/>
              <a:gd name="connsiteX1" fmla="*/ 8141415 w 9143999"/>
              <a:gd name="connsiteY1" fmla="*/ 7275108 h 7860940"/>
              <a:gd name="connsiteX2" fmla="*/ 7375087 w 9143999"/>
              <a:gd name="connsiteY2" fmla="*/ 7860940 h 7860940"/>
              <a:gd name="connsiteX3" fmla="*/ 6762477 w 9143999"/>
              <a:gd name="connsiteY3" fmla="*/ 5019121 h 7860940"/>
              <a:gd name="connsiteX4" fmla="*/ 5778571 w 9143999"/>
              <a:gd name="connsiteY4" fmla="*/ 5771284 h 7860940"/>
              <a:gd name="connsiteX5" fmla="*/ 6530734 w 9143999"/>
              <a:gd name="connsiteY5" fmla="*/ 6755189 h 7860940"/>
              <a:gd name="connsiteX6" fmla="*/ 7514639 w 9143999"/>
              <a:gd name="connsiteY6" fmla="*/ 6003027 h 7860940"/>
              <a:gd name="connsiteX7" fmla="*/ 7917248 w 9143999"/>
              <a:gd name="connsiteY7" fmla="*/ 4175365 h 7860940"/>
              <a:gd name="connsiteX8" fmla="*/ 6933342 w 9143999"/>
              <a:gd name="connsiteY8" fmla="*/ 4927528 h 7860940"/>
              <a:gd name="connsiteX9" fmla="*/ 7685505 w 9143999"/>
              <a:gd name="connsiteY9" fmla="*/ 5911433 h 7860940"/>
              <a:gd name="connsiteX10" fmla="*/ 8669410 w 9143999"/>
              <a:gd name="connsiteY10" fmla="*/ 5159271 h 7860940"/>
              <a:gd name="connsiteX11" fmla="*/ 5903279 w 9143999"/>
              <a:gd name="connsiteY11" fmla="*/ 3912591 h 7860940"/>
              <a:gd name="connsiteX12" fmla="*/ 4919373 w 9143999"/>
              <a:gd name="connsiteY12" fmla="*/ 4664754 h 7860940"/>
              <a:gd name="connsiteX13" fmla="*/ 5671536 w 9143999"/>
              <a:gd name="connsiteY13" fmla="*/ 5648659 h 7860940"/>
              <a:gd name="connsiteX14" fmla="*/ 6655441 w 9143999"/>
              <a:gd name="connsiteY14" fmla="*/ 4896497 h 7860940"/>
              <a:gd name="connsiteX15" fmla="*/ 7072895 w 9143999"/>
              <a:gd name="connsiteY15" fmla="*/ 3069615 h 7860940"/>
              <a:gd name="connsiteX16" fmla="*/ 6088989 w 9143999"/>
              <a:gd name="connsiteY16" fmla="*/ 3821777 h 7860940"/>
              <a:gd name="connsiteX17" fmla="*/ 6841152 w 9143999"/>
              <a:gd name="connsiteY17" fmla="*/ 4805682 h 7860940"/>
              <a:gd name="connsiteX18" fmla="*/ 7825057 w 9143999"/>
              <a:gd name="connsiteY18" fmla="*/ 4053520 h 7860940"/>
              <a:gd name="connsiteX19" fmla="*/ 8193673 w 9143999"/>
              <a:gd name="connsiteY19" fmla="*/ 2212281 h 7860940"/>
              <a:gd name="connsiteX20" fmla="*/ 7209767 w 9143999"/>
              <a:gd name="connsiteY20" fmla="*/ 2964443 h 7860940"/>
              <a:gd name="connsiteX21" fmla="*/ 7961930 w 9143999"/>
              <a:gd name="connsiteY21" fmla="*/ 3948348 h 7860940"/>
              <a:gd name="connsiteX22" fmla="*/ 8945835 w 9143999"/>
              <a:gd name="connsiteY22" fmla="*/ 3196186 h 7860940"/>
              <a:gd name="connsiteX23" fmla="*/ 6213697 w 9143999"/>
              <a:gd name="connsiteY23" fmla="*/ 1963085 h 7860940"/>
              <a:gd name="connsiteX24" fmla="*/ 5229791 w 9143999"/>
              <a:gd name="connsiteY24" fmla="*/ 2715247 h 7860940"/>
              <a:gd name="connsiteX25" fmla="*/ 5981954 w 9143999"/>
              <a:gd name="connsiteY25" fmla="*/ 3699152 h 7860940"/>
              <a:gd name="connsiteX26" fmla="*/ 6965859 w 9143999"/>
              <a:gd name="connsiteY26" fmla="*/ 2946990 h 7860940"/>
              <a:gd name="connsiteX27" fmla="*/ 7349320 w 9143999"/>
              <a:gd name="connsiteY27" fmla="*/ 1106530 h 7860940"/>
              <a:gd name="connsiteX28" fmla="*/ 6365414 w 9143999"/>
              <a:gd name="connsiteY28" fmla="*/ 1858692 h 7860940"/>
              <a:gd name="connsiteX29" fmla="*/ 7117577 w 9143999"/>
              <a:gd name="connsiteY29" fmla="*/ 2842598 h 7860940"/>
              <a:gd name="connsiteX30" fmla="*/ 8101482 w 9143999"/>
              <a:gd name="connsiteY30" fmla="*/ 2090436 h 7860940"/>
              <a:gd name="connsiteX31" fmla="*/ 0 w 9143999"/>
              <a:gd name="connsiteY31" fmla="*/ 417109 h 7860940"/>
              <a:gd name="connsiteX32" fmla="*/ 5944501 w 9143999"/>
              <a:gd name="connsiteY32" fmla="*/ 417109 h 7860940"/>
              <a:gd name="connsiteX33" fmla="*/ 5506216 w 9143999"/>
              <a:gd name="connsiteY33" fmla="*/ 752162 h 7860940"/>
              <a:gd name="connsiteX34" fmla="*/ 6258379 w 9143999"/>
              <a:gd name="connsiteY34" fmla="*/ 1736068 h 7860940"/>
              <a:gd name="connsiteX35" fmla="*/ 7242284 w 9143999"/>
              <a:gd name="connsiteY35" fmla="*/ 983906 h 7860940"/>
              <a:gd name="connsiteX36" fmla="*/ 6808987 w 9143999"/>
              <a:gd name="connsiteY36" fmla="*/ 417109 h 7860940"/>
              <a:gd name="connsiteX37" fmla="*/ 9143999 w 9143999"/>
              <a:gd name="connsiteY37" fmla="*/ 417109 h 7860940"/>
              <a:gd name="connsiteX38" fmla="*/ 9143999 w 9143999"/>
              <a:gd name="connsiteY38" fmla="*/ 7275108 h 7860940"/>
              <a:gd name="connsiteX39" fmla="*/ 8141415 w 9143999"/>
              <a:gd name="connsiteY39" fmla="*/ 7275108 h 7860940"/>
              <a:gd name="connsiteX40" fmla="*/ 8358992 w 9143999"/>
              <a:gd name="connsiteY40" fmla="*/ 7108778 h 7860940"/>
              <a:gd name="connsiteX41" fmla="*/ 7606830 w 9143999"/>
              <a:gd name="connsiteY41" fmla="*/ 6124872 h 7860940"/>
              <a:gd name="connsiteX42" fmla="*/ 6622924 w 9143999"/>
              <a:gd name="connsiteY42" fmla="*/ 6877035 h 7860940"/>
              <a:gd name="connsiteX43" fmla="*/ 6927238 w 9143999"/>
              <a:gd name="connsiteY43" fmla="*/ 7275108 h 7860940"/>
              <a:gd name="connsiteX44" fmla="*/ 0 w 9143999"/>
              <a:gd name="connsiteY44" fmla="*/ 7275108 h 7860940"/>
              <a:gd name="connsiteX45" fmla="*/ 6490122 w 9143999"/>
              <a:gd name="connsiteY45" fmla="*/ 0 h 7860940"/>
              <a:gd name="connsiteX46" fmla="*/ 6808987 w 9143999"/>
              <a:gd name="connsiteY46" fmla="*/ 417109 h 7860940"/>
              <a:gd name="connsiteX47" fmla="*/ 5944501 w 9143999"/>
              <a:gd name="connsiteY47" fmla="*/ 417109 h 78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143999" h="7860940">
                <a:moveTo>
                  <a:pt x="6927238" y="7275108"/>
                </a:moveTo>
                <a:lnTo>
                  <a:pt x="8141415" y="7275108"/>
                </a:lnTo>
                <a:lnTo>
                  <a:pt x="7375087" y="7860940"/>
                </a:lnTo>
                <a:close/>
                <a:moveTo>
                  <a:pt x="6762477" y="5019121"/>
                </a:moveTo>
                <a:lnTo>
                  <a:pt x="5778571" y="5771284"/>
                </a:lnTo>
                <a:lnTo>
                  <a:pt x="6530734" y="6755189"/>
                </a:lnTo>
                <a:lnTo>
                  <a:pt x="7514639" y="6003027"/>
                </a:lnTo>
                <a:close/>
                <a:moveTo>
                  <a:pt x="7917248" y="4175365"/>
                </a:moveTo>
                <a:lnTo>
                  <a:pt x="6933342" y="4927528"/>
                </a:lnTo>
                <a:lnTo>
                  <a:pt x="7685505" y="5911433"/>
                </a:lnTo>
                <a:lnTo>
                  <a:pt x="8669410" y="5159271"/>
                </a:lnTo>
                <a:close/>
                <a:moveTo>
                  <a:pt x="5903279" y="3912591"/>
                </a:moveTo>
                <a:lnTo>
                  <a:pt x="4919373" y="4664754"/>
                </a:lnTo>
                <a:lnTo>
                  <a:pt x="5671536" y="5648659"/>
                </a:lnTo>
                <a:lnTo>
                  <a:pt x="6655441" y="4896497"/>
                </a:lnTo>
                <a:close/>
                <a:moveTo>
                  <a:pt x="7072895" y="3069615"/>
                </a:moveTo>
                <a:lnTo>
                  <a:pt x="6088989" y="3821777"/>
                </a:lnTo>
                <a:lnTo>
                  <a:pt x="6841152" y="4805682"/>
                </a:lnTo>
                <a:lnTo>
                  <a:pt x="7825057" y="4053520"/>
                </a:lnTo>
                <a:close/>
                <a:moveTo>
                  <a:pt x="8193673" y="2212281"/>
                </a:moveTo>
                <a:lnTo>
                  <a:pt x="7209767" y="2964443"/>
                </a:lnTo>
                <a:lnTo>
                  <a:pt x="7961930" y="3948348"/>
                </a:lnTo>
                <a:lnTo>
                  <a:pt x="8945835" y="3196186"/>
                </a:lnTo>
                <a:close/>
                <a:moveTo>
                  <a:pt x="6213697" y="1963085"/>
                </a:moveTo>
                <a:lnTo>
                  <a:pt x="5229791" y="2715247"/>
                </a:lnTo>
                <a:lnTo>
                  <a:pt x="5981954" y="3699152"/>
                </a:lnTo>
                <a:lnTo>
                  <a:pt x="6965859" y="2946990"/>
                </a:lnTo>
                <a:close/>
                <a:moveTo>
                  <a:pt x="7349320" y="1106530"/>
                </a:moveTo>
                <a:lnTo>
                  <a:pt x="6365414" y="1858692"/>
                </a:lnTo>
                <a:lnTo>
                  <a:pt x="7117577" y="2842598"/>
                </a:lnTo>
                <a:lnTo>
                  <a:pt x="8101482" y="2090436"/>
                </a:lnTo>
                <a:close/>
                <a:moveTo>
                  <a:pt x="0" y="417109"/>
                </a:moveTo>
                <a:lnTo>
                  <a:pt x="5944501" y="417109"/>
                </a:lnTo>
                <a:lnTo>
                  <a:pt x="5506216" y="752162"/>
                </a:lnTo>
                <a:lnTo>
                  <a:pt x="6258379" y="1736068"/>
                </a:lnTo>
                <a:lnTo>
                  <a:pt x="7242284" y="983906"/>
                </a:lnTo>
                <a:lnTo>
                  <a:pt x="6808987" y="417109"/>
                </a:lnTo>
                <a:lnTo>
                  <a:pt x="9143999" y="417109"/>
                </a:lnTo>
                <a:lnTo>
                  <a:pt x="9143999" y="7275108"/>
                </a:lnTo>
                <a:lnTo>
                  <a:pt x="8141415" y="7275108"/>
                </a:lnTo>
                <a:lnTo>
                  <a:pt x="8358992" y="7108778"/>
                </a:lnTo>
                <a:lnTo>
                  <a:pt x="7606830" y="6124872"/>
                </a:lnTo>
                <a:lnTo>
                  <a:pt x="6622924" y="6877035"/>
                </a:lnTo>
                <a:lnTo>
                  <a:pt x="6927238" y="7275108"/>
                </a:lnTo>
                <a:lnTo>
                  <a:pt x="0" y="7275108"/>
                </a:lnTo>
                <a:close/>
                <a:moveTo>
                  <a:pt x="6490122" y="0"/>
                </a:moveTo>
                <a:lnTo>
                  <a:pt x="6808987" y="417109"/>
                </a:lnTo>
                <a:lnTo>
                  <a:pt x="5944501" y="417109"/>
                </a:lnTo>
                <a:close/>
              </a:path>
            </a:pathLst>
          </a:custGeom>
          <a:solidFill>
            <a:schemeClr val="bg1">
              <a:lumMod val="9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26C5760E-3979-4A83-9E73-7561FE94B134}"/>
              </a:ext>
            </a:extLst>
          </p:cNvPr>
          <p:cNvSpPr txBox="1"/>
          <p:nvPr/>
        </p:nvSpPr>
        <p:spPr>
          <a:xfrm>
            <a:off x="4664598" y="1813576"/>
            <a:ext cx="3889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Thanks</a:t>
            </a:r>
            <a:endParaRPr lang="zh-TW" alt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967BE5-B03C-4881-9CDE-8AA25684671E}"/>
              </a:ext>
            </a:extLst>
          </p:cNvPr>
          <p:cNvSpPr txBox="1"/>
          <p:nvPr/>
        </p:nvSpPr>
        <p:spPr>
          <a:xfrm>
            <a:off x="4838216" y="2905780"/>
            <a:ext cx="371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You Slogan Here</a:t>
            </a:r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431F14E-38ED-4108-B44A-18C12D07B3E7}"/>
              </a:ext>
            </a:extLst>
          </p:cNvPr>
          <p:cNvSpPr txBox="1"/>
          <p:nvPr/>
        </p:nvSpPr>
        <p:spPr>
          <a:xfrm>
            <a:off x="6021651" y="4466919"/>
            <a:ext cx="249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vulputate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justo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quis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elit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r"/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commodo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accent1">
                    <a:lumMod val="75000"/>
                  </a:schemeClr>
                </a:solidFill>
              </a:rPr>
              <a:t>blandit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4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85</Words>
  <Application>Microsoft Office PowerPoint</Application>
  <PresentationFormat>如螢幕大小 (4:3)</PresentationFormat>
  <Paragraphs>21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Meiryo UI</vt:lpstr>
      <vt:lpstr>Arial</vt:lpstr>
      <vt:lpstr>Bahnschrift SemiBold Condensed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中信金融管理學院 人財育成中心</dc:creator>
  <cp:lastModifiedBy>Shirley</cp:lastModifiedBy>
  <cp:revision>12</cp:revision>
  <dcterms:created xsi:type="dcterms:W3CDTF">2019-09-17T08:49:22Z</dcterms:created>
  <dcterms:modified xsi:type="dcterms:W3CDTF">2021-02-26T12:02:46Z</dcterms:modified>
</cp:coreProperties>
</file>